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63" r:id="rId2"/>
    <p:sldMasterId id="2147483665" r:id="rId3"/>
  </p:sldMasterIdLst>
  <p:notesMasterIdLst>
    <p:notesMasterId r:id="rId5"/>
  </p:notesMasterIdLst>
  <p:sldIdLst>
    <p:sldId id="262" r:id="rId4"/>
  </p:sldIdLst>
  <p:sldSz cx="7559675" cy="10691813"/>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guide id="3" pos="294" userDrawn="1">
          <p15:clr>
            <a:srgbClr val="A4A3A4"/>
          </p15:clr>
        </p15:guide>
        <p15:guide id="4" pos="446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名取 しのぶ" initials="名取" lastIdx="2" clrIdx="0">
    <p:extLst>
      <p:ext uri="{19B8F6BF-5375-455C-9EA6-DF929625EA0E}">
        <p15:presenceInfo xmlns:p15="http://schemas.microsoft.com/office/powerpoint/2012/main" userId="S-1-5-21-448539723-776561741-725345543-1806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519" autoAdjust="0"/>
    <p:restoredTop sz="96339" autoAdjust="0"/>
  </p:normalViewPr>
  <p:slideViewPr>
    <p:cSldViewPr snapToGrid="0" snapToObjects="1">
      <p:cViewPr varScale="1">
        <p:scale>
          <a:sx n="50" d="100"/>
          <a:sy n="50" d="100"/>
        </p:scale>
        <p:origin x="3101" y="58"/>
      </p:cViewPr>
      <p:guideLst>
        <p:guide orient="horz" pos="3368"/>
        <p:guide pos="2381"/>
        <p:guide pos="294"/>
        <p:guide pos="4468"/>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53" d="100"/>
          <a:sy n="153" d="100"/>
        </p:scale>
        <p:origin x="3728"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71801" cy="499012"/>
          </a:xfrm>
          <a:prstGeom prst="rect">
            <a:avLst/>
          </a:prstGeom>
        </p:spPr>
        <p:txBody>
          <a:bodyPr vert="horz" lIns="91745" tIns="45873" rIns="91745" bIns="45873" rtlCol="0"/>
          <a:lstStyle>
            <a:lvl1pPr algn="l">
              <a:defRPr sz="1300"/>
            </a:lvl1pPr>
          </a:lstStyle>
          <a:p>
            <a:endParaRPr kumimoji="1" lang="ja-JP" altLang="en-US"/>
          </a:p>
        </p:txBody>
      </p:sp>
      <p:sp>
        <p:nvSpPr>
          <p:cNvPr id="3" name="日付プレースホルダー 2"/>
          <p:cNvSpPr>
            <a:spLocks noGrp="1"/>
          </p:cNvSpPr>
          <p:nvPr>
            <p:ph type="dt" idx="1"/>
          </p:nvPr>
        </p:nvSpPr>
        <p:spPr>
          <a:xfrm>
            <a:off x="3884613" y="1"/>
            <a:ext cx="2971801" cy="499012"/>
          </a:xfrm>
          <a:prstGeom prst="rect">
            <a:avLst/>
          </a:prstGeom>
        </p:spPr>
        <p:txBody>
          <a:bodyPr vert="horz" lIns="91745" tIns="45873" rIns="91745" bIns="45873" rtlCol="0"/>
          <a:lstStyle>
            <a:lvl1pPr algn="r">
              <a:defRPr sz="1300"/>
            </a:lvl1pPr>
          </a:lstStyle>
          <a:p>
            <a:fld id="{EFDF23AA-BDED-6748-8FB1-D76B428F0567}" type="datetimeFigureOut">
              <a:rPr kumimoji="1" lang="ja-JP" altLang="en-US" smtClean="0"/>
              <a:t>2023/7/18</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71725" cy="3357562"/>
          </a:xfrm>
          <a:prstGeom prst="rect">
            <a:avLst/>
          </a:prstGeom>
          <a:noFill/>
          <a:ln w="12700">
            <a:solidFill>
              <a:prstClr val="black"/>
            </a:solidFill>
          </a:ln>
        </p:spPr>
        <p:txBody>
          <a:bodyPr vert="horz" lIns="91745" tIns="45873" rIns="91745" bIns="45873" rtlCol="0" anchor="ctr"/>
          <a:lstStyle/>
          <a:p>
            <a:endParaRPr lang="ja-JP" altLang="en-US"/>
          </a:p>
        </p:txBody>
      </p:sp>
      <p:sp>
        <p:nvSpPr>
          <p:cNvPr id="5" name="ノート プレースホルダー 4"/>
          <p:cNvSpPr>
            <a:spLocks noGrp="1"/>
          </p:cNvSpPr>
          <p:nvPr>
            <p:ph type="body" sz="quarter" idx="3"/>
          </p:nvPr>
        </p:nvSpPr>
        <p:spPr>
          <a:xfrm>
            <a:off x="685800" y="4786362"/>
            <a:ext cx="5486400" cy="3916115"/>
          </a:xfrm>
          <a:prstGeom prst="rect">
            <a:avLst/>
          </a:prstGeom>
        </p:spPr>
        <p:txBody>
          <a:bodyPr vert="horz" lIns="91745" tIns="45873" rIns="91745" bIns="4587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6679"/>
            <a:ext cx="2971801" cy="499011"/>
          </a:xfrm>
          <a:prstGeom prst="rect">
            <a:avLst/>
          </a:prstGeom>
        </p:spPr>
        <p:txBody>
          <a:bodyPr vert="horz" lIns="91745" tIns="45873" rIns="91745" bIns="45873"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84613" y="9446679"/>
            <a:ext cx="2971801" cy="499011"/>
          </a:xfrm>
          <a:prstGeom prst="rect">
            <a:avLst/>
          </a:prstGeom>
        </p:spPr>
        <p:txBody>
          <a:bodyPr vert="horz" lIns="91745" tIns="45873" rIns="91745" bIns="45873" rtlCol="0" anchor="b"/>
          <a:lstStyle>
            <a:lvl1pPr algn="r">
              <a:defRPr sz="1300"/>
            </a:lvl1pPr>
          </a:lstStyle>
          <a:p>
            <a:fld id="{1940522E-35FC-C343-BD16-C7546671788B}" type="slidenum">
              <a:rPr kumimoji="1" lang="ja-JP" altLang="en-US" smtClean="0"/>
              <a:t>‹#›</a:t>
            </a:fld>
            <a:endParaRPr kumimoji="1" lang="ja-JP" altLang="en-US"/>
          </a:p>
        </p:txBody>
      </p:sp>
    </p:spTree>
    <p:extLst>
      <p:ext uri="{BB962C8B-B14F-4D97-AF65-F5344CB8AC3E}">
        <p14:creationId xmlns:p14="http://schemas.microsoft.com/office/powerpoint/2010/main" val="4640354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940522E-35FC-C343-BD16-C7546671788B}" type="slidenum">
              <a:rPr kumimoji="1" lang="ja-JP" altLang="en-US" smtClean="0"/>
              <a:t>1</a:t>
            </a:fld>
            <a:endParaRPr kumimoji="1" lang="ja-JP" altLang="en-US"/>
          </a:p>
        </p:txBody>
      </p:sp>
    </p:spTree>
    <p:extLst>
      <p:ext uri="{BB962C8B-B14F-4D97-AF65-F5344CB8AC3E}">
        <p14:creationId xmlns:p14="http://schemas.microsoft.com/office/powerpoint/2010/main" val="29025000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2692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19728" y="569242"/>
            <a:ext cx="6520220" cy="206659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19728" y="2846200"/>
            <a:ext cx="6520220" cy="6783857"/>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DB2F2918-CCD3-4D30-9F94-FFB33573064E}" type="datetime1">
              <a:rPr kumimoji="1" lang="ja-JP" altLang="en-US" smtClean="0"/>
              <a:t>2023/7/18</a:t>
            </a:fld>
            <a:endParaRPr kumimoji="1" lang="ja-JP" alt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DBE78E22-ECCE-1743-BB26-1666ED6A1B85}" type="slidenum">
              <a:rPr kumimoji="1" lang="ja-JP" altLang="en-US" smtClean="0"/>
              <a:t>‹#›</a:t>
            </a:fld>
            <a:endParaRPr kumimoji="1" lang="ja-JP" altLang="en-US"/>
          </a:p>
        </p:txBody>
      </p:sp>
    </p:spTree>
    <p:extLst>
      <p:ext uri="{BB962C8B-B14F-4D97-AF65-F5344CB8AC3E}">
        <p14:creationId xmlns:p14="http://schemas.microsoft.com/office/powerpoint/2010/main" val="3497727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1_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9354"/>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64C368B-10E7-4CE6-A84C-ED4D5D911146}" type="datetime1">
              <a:rPr kumimoji="1" lang="ja-JP" altLang="en-US" smtClean="0"/>
              <a:t>2023/7/18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BE78E22-ECCE-1743-BB26-1666ED6A1B85}" type="slidenum">
              <a:rPr kumimoji="1" lang="ja-JP" altLang="en-US" smtClean="0"/>
              <a:t>‹#›</a:t>
            </a:fld>
            <a:endParaRPr kumimoji="1" lang="ja-JP" altLang="en-US"/>
          </a:p>
        </p:txBody>
      </p:sp>
    </p:spTree>
    <p:extLst>
      <p:ext uri="{BB962C8B-B14F-4D97-AF65-F5344CB8AC3E}">
        <p14:creationId xmlns:p14="http://schemas.microsoft.com/office/powerpoint/2010/main" val="4241443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3FDD9ECF-D6FC-A145-882B-9196BD4F9C28}"/>
              </a:ext>
            </a:extLst>
          </p:cNvPr>
          <p:cNvSpPr>
            <a:spLocks noGrp="1"/>
          </p:cNvSpPr>
          <p:nvPr>
            <p:ph type="subTitle" idx="1"/>
          </p:nvPr>
        </p:nvSpPr>
        <p:spPr>
          <a:xfrm>
            <a:off x="338334" y="1976972"/>
            <a:ext cx="6840714" cy="7453756"/>
          </a:xfrm>
          <a:prstGeom prst="rect">
            <a:avLst/>
          </a:prstGeom>
        </p:spPr>
        <p:txBody>
          <a:bodyPr/>
          <a:lstStyle>
            <a:lvl1pPr marL="0" indent="0" algn="l">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kumimoji="1" lang="ja-JP" altLang="en-US"/>
              <a:t>マスター サブタイトルの書式設定</a:t>
            </a:r>
          </a:p>
        </p:txBody>
      </p:sp>
      <p:sp>
        <p:nvSpPr>
          <p:cNvPr id="4" name="フッター プレースホルダー 1">
            <a:extLst>
              <a:ext uri="{FF2B5EF4-FFF2-40B4-BE49-F238E27FC236}">
                <a16:creationId xmlns:a16="http://schemas.microsoft.com/office/drawing/2014/main" id="{6DB2BB4E-8CF1-5A40-B529-16AD6C8255A1}"/>
              </a:ext>
            </a:extLst>
          </p:cNvPr>
          <p:cNvSpPr>
            <a:spLocks noGrp="1"/>
          </p:cNvSpPr>
          <p:nvPr>
            <p:ph type="ftr" sz="quarter" idx="3"/>
          </p:nvPr>
        </p:nvSpPr>
        <p:spPr>
          <a:xfrm>
            <a:off x="338335" y="10236421"/>
            <a:ext cx="6872432" cy="316794"/>
          </a:xfrm>
          <a:prstGeom prst="rect">
            <a:avLst/>
          </a:prstGeom>
        </p:spPr>
        <p:txBody>
          <a:bodyPr vert="horz" lIns="91440" tIns="45720" rIns="91440" bIns="45720" rtlCol="0" anchor="ctr"/>
          <a:lstStyle>
            <a:lvl1pPr marL="0" indent="0" algn="ctr">
              <a:lnSpc>
                <a:spcPct val="100000"/>
              </a:lnSpc>
              <a:spcBef>
                <a:spcPts val="1559"/>
              </a:spcBef>
              <a:buFontTx/>
              <a:buNone/>
              <a:defRPr sz="1403">
                <a:solidFill>
                  <a:schemeClr val="tx1"/>
                </a:solidFill>
              </a:defRPr>
            </a:lvl1pPr>
          </a:lstStyle>
          <a:p>
            <a:endParaRPr lang="ja-JP" altLang="en-US">
              <a:latin typeface="Meiryo" panose="020B0604030504040204" pitchFamily="34" charset="-128"/>
            </a:endParaRPr>
          </a:p>
        </p:txBody>
      </p:sp>
    </p:spTree>
    <p:extLst>
      <p:ext uri="{BB962C8B-B14F-4D97-AF65-F5344CB8AC3E}">
        <p14:creationId xmlns:p14="http://schemas.microsoft.com/office/powerpoint/2010/main" val="3261613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タイトル スライド">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3FDD9ECF-D6FC-A145-882B-9196BD4F9C28}"/>
              </a:ext>
            </a:extLst>
          </p:cNvPr>
          <p:cNvSpPr>
            <a:spLocks noGrp="1"/>
          </p:cNvSpPr>
          <p:nvPr>
            <p:ph type="subTitle" idx="1"/>
          </p:nvPr>
        </p:nvSpPr>
        <p:spPr>
          <a:xfrm>
            <a:off x="338334" y="1976972"/>
            <a:ext cx="6840714" cy="7453756"/>
          </a:xfrm>
          <a:prstGeom prst="rect">
            <a:avLst/>
          </a:prstGeom>
        </p:spPr>
        <p:txBody>
          <a:bodyPr/>
          <a:lstStyle>
            <a:lvl1pPr marL="0" indent="0" algn="l">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kumimoji="1" lang="ja-JP" altLang="en-US"/>
              <a:t>マスター サブタイトルの書式設定</a:t>
            </a:r>
          </a:p>
        </p:txBody>
      </p:sp>
      <p:sp>
        <p:nvSpPr>
          <p:cNvPr id="4" name="フッター プレースホルダー 1">
            <a:extLst>
              <a:ext uri="{FF2B5EF4-FFF2-40B4-BE49-F238E27FC236}">
                <a16:creationId xmlns:a16="http://schemas.microsoft.com/office/drawing/2014/main" id="{6DB2BB4E-8CF1-5A40-B529-16AD6C8255A1}"/>
              </a:ext>
            </a:extLst>
          </p:cNvPr>
          <p:cNvSpPr>
            <a:spLocks noGrp="1"/>
          </p:cNvSpPr>
          <p:nvPr>
            <p:ph type="ftr" sz="quarter" idx="3"/>
          </p:nvPr>
        </p:nvSpPr>
        <p:spPr>
          <a:xfrm>
            <a:off x="338335" y="10236421"/>
            <a:ext cx="6872432" cy="316794"/>
          </a:xfrm>
          <a:prstGeom prst="rect">
            <a:avLst/>
          </a:prstGeom>
        </p:spPr>
        <p:txBody>
          <a:bodyPr vert="horz" lIns="91440" tIns="45720" rIns="91440" bIns="45720" rtlCol="0" anchor="ctr"/>
          <a:lstStyle>
            <a:lvl1pPr marL="0" indent="0" algn="ctr">
              <a:lnSpc>
                <a:spcPct val="100000"/>
              </a:lnSpc>
              <a:spcBef>
                <a:spcPts val="1559"/>
              </a:spcBef>
              <a:buFontTx/>
              <a:buNone/>
              <a:defRPr sz="1403">
                <a:solidFill>
                  <a:schemeClr val="tx1"/>
                </a:solidFill>
              </a:defRPr>
            </a:lvl1pPr>
          </a:lstStyle>
          <a:p>
            <a:endParaRPr lang="ja-JP" altLang="en-US">
              <a:latin typeface="Meiryo" panose="020B0604030504040204" pitchFamily="34" charset="-128"/>
            </a:endParaRPr>
          </a:p>
        </p:txBody>
      </p:sp>
    </p:spTree>
    <p:extLst>
      <p:ext uri="{BB962C8B-B14F-4D97-AF65-F5344CB8AC3E}">
        <p14:creationId xmlns:p14="http://schemas.microsoft.com/office/powerpoint/2010/main" val="34061386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theme" Target="../theme/theme2.xml"/><Relationship Id="rId1" Type="http://schemas.openxmlformats.org/officeDocument/2006/relationships/slideLayout" Target="../slideLayouts/slideLayout4.xml"/><Relationship Id="rId4" Type="http://schemas.openxmlformats.org/officeDocument/2006/relationships/image" Target="../media/image4.jp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3859031"/>
            <a:ext cx="6520220" cy="2066590"/>
          </a:xfrm>
          <a:prstGeom prst="rect">
            <a:avLst/>
          </a:prstGeom>
        </p:spPr>
        <p:txBody>
          <a:bodyPr vert="horz" lIns="91440" tIns="45720" rIns="91440" bIns="45720" rtlCol="0" anchor="ctr" anchorCtr="0">
            <a:normAutofit/>
          </a:bodyPr>
          <a:lstStyle/>
          <a:p>
            <a:r>
              <a:rPr lang="ja-JP" altLang="en-US"/>
              <a:t>マスター タイトルの書式設定</a:t>
            </a:r>
            <a:endParaRPr lang="en-US" dirty="0"/>
          </a:p>
        </p:txBody>
      </p:sp>
      <p:pic>
        <p:nvPicPr>
          <p:cNvPr id="5" name="図 4">
            <a:extLst>
              <a:ext uri="{FF2B5EF4-FFF2-40B4-BE49-F238E27FC236}">
                <a16:creationId xmlns:a16="http://schemas.microsoft.com/office/drawing/2014/main" id="{199A9303-C6C9-B74B-8011-EC9B4DEF7AB6}"/>
              </a:ext>
            </a:extLst>
          </p:cNvPr>
          <p:cNvPicPr>
            <a:picLocks noChangeAspect="1"/>
          </p:cNvPicPr>
          <p:nvPr userDrawn="1"/>
        </p:nvPicPr>
        <p:blipFill>
          <a:blip r:embed="rId5"/>
          <a:stretch>
            <a:fillRect/>
          </a:stretch>
        </p:blipFill>
        <p:spPr>
          <a:xfrm>
            <a:off x="0" y="1"/>
            <a:ext cx="7559675" cy="190499"/>
          </a:xfrm>
          <a:prstGeom prst="rect">
            <a:avLst/>
          </a:prstGeom>
        </p:spPr>
      </p:pic>
      <p:pic>
        <p:nvPicPr>
          <p:cNvPr id="6" name="Picture 82" descr="https://dl.boxcloud.com/api/2.0/internal_files/481522477109/versions/509743873109/representations/png_paged_2048x2048/content/1.png?access_token=1!fwVTNxUS7RsmQcgFgrYoVpbrA4T8uL1YDyfdxeCZF46i5mK7i8HaBni5tcIB6Ni2Zk4cWosO3Khddy9uMupaYMZnRohF7gRYWV16TvrS-5_y9XdcWJrr13C25WZtBgajUqVAFcWFzOZ2-aYr7Hitz7nh0CmRrfu69ExWP40DNPNyG1rryydS5ts2_5M_8c3Yl8qfSh2ExtllAAKS2QpuvQ0pgxl4GKrzwio_ZEP0cKs4X8FY6hFxsB_cBy2KGBlpiTBrfmKFT5QDBk6zdlmNPdMmgBvcg8-rd5em1TdKGKdW_lPBmXRTc0sYVpJ0U4iD-_0frI7H5AtEESSSdquT7uoYJcz1AbO3jE9B5aSnEhu7f84osz_QfFqLsCGiieS-93Ra-ib1pOZFTZJEL1Hc1y4vfyoVVeqssXO_bBTODi5cw1HvYNwkZ8JMXoPmvGwUJ9Ash96bTMbJQazSc0sCydKctPWlpz2gccI-9YpmPf0UnQYeUwCeNezOFoBabqFiNtnbpcqEiADGbz8Z_Bhi8ztv-qXk5YQMG6SJRsKnl4JNBr2v7DGqetQptpiBlf35Rw..&amp;box_client_name=box-content-preview&amp;box_client_version=2.21.0"/>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255573" y="190500"/>
            <a:ext cx="1901126" cy="479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16900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6" r:id="rId3"/>
  </p:sldLayoutIdLst>
  <p:hf sldNum="0" hdr="0" ftr="0" dt="0"/>
  <p:txStyles>
    <p:titleStyle>
      <a:lvl1pPr algn="ctr"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en-US"/>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73EA06F5-EE60-954B-A605-CE0A5A866890}"/>
              </a:ext>
            </a:extLst>
          </p:cNvPr>
          <p:cNvSpPr>
            <a:spLocks noGrp="1"/>
          </p:cNvSpPr>
          <p:nvPr>
            <p:ph type="body" idx="1"/>
          </p:nvPr>
        </p:nvSpPr>
        <p:spPr>
          <a:xfrm>
            <a:off x="338335" y="1839327"/>
            <a:ext cx="6872432" cy="678385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2" name="フッター プレースホルダー 1">
            <a:extLst>
              <a:ext uri="{FF2B5EF4-FFF2-40B4-BE49-F238E27FC236}">
                <a16:creationId xmlns:a16="http://schemas.microsoft.com/office/drawing/2014/main" id="{68074FD3-FC76-6E4F-B509-FB223EE4DBA5}"/>
              </a:ext>
            </a:extLst>
          </p:cNvPr>
          <p:cNvSpPr>
            <a:spLocks noGrp="1"/>
          </p:cNvSpPr>
          <p:nvPr>
            <p:ph type="ftr" sz="quarter" idx="3"/>
          </p:nvPr>
        </p:nvSpPr>
        <p:spPr>
          <a:xfrm>
            <a:off x="338335" y="10236421"/>
            <a:ext cx="6872432" cy="316794"/>
          </a:xfrm>
          <a:prstGeom prst="rect">
            <a:avLst/>
          </a:prstGeom>
        </p:spPr>
        <p:txBody>
          <a:bodyPr vert="horz" lIns="91440" tIns="45720" rIns="91440" bIns="45720" rtlCol="0" anchor="ctr"/>
          <a:lstStyle>
            <a:lvl1pPr marL="0" indent="0" algn="ctr">
              <a:lnSpc>
                <a:spcPct val="100000"/>
              </a:lnSpc>
              <a:spcBef>
                <a:spcPts val="1559"/>
              </a:spcBef>
              <a:buFontTx/>
              <a:buNone/>
              <a:defRPr sz="1403">
                <a:solidFill>
                  <a:schemeClr val="tx1"/>
                </a:solidFill>
              </a:defRPr>
            </a:lvl1pPr>
          </a:lstStyle>
          <a:p>
            <a:endParaRPr lang="ja-JP" altLang="en-US">
              <a:latin typeface="Meiryo" panose="020B0604030504040204" pitchFamily="34" charset="-128"/>
            </a:endParaRPr>
          </a:p>
        </p:txBody>
      </p:sp>
      <p:pic>
        <p:nvPicPr>
          <p:cNvPr id="5" name="図 4">
            <a:extLst>
              <a:ext uri="{FF2B5EF4-FFF2-40B4-BE49-F238E27FC236}">
                <a16:creationId xmlns:a16="http://schemas.microsoft.com/office/drawing/2014/main" id="{741395E3-CD65-DF4E-BB03-8733FC3B7C0A}"/>
              </a:ext>
            </a:extLst>
          </p:cNvPr>
          <p:cNvPicPr>
            <a:picLocks noChangeAspect="1"/>
          </p:cNvPicPr>
          <p:nvPr userDrawn="1"/>
        </p:nvPicPr>
        <p:blipFill>
          <a:blip r:embed="rId3"/>
          <a:stretch>
            <a:fillRect/>
          </a:stretch>
        </p:blipFill>
        <p:spPr>
          <a:xfrm>
            <a:off x="5840671" y="327585"/>
            <a:ext cx="1357712" cy="533970"/>
          </a:xfrm>
          <a:prstGeom prst="rect">
            <a:avLst/>
          </a:prstGeom>
        </p:spPr>
      </p:pic>
      <p:pic>
        <p:nvPicPr>
          <p:cNvPr id="6" name="図 5">
            <a:extLst>
              <a:ext uri="{FF2B5EF4-FFF2-40B4-BE49-F238E27FC236}">
                <a16:creationId xmlns:a16="http://schemas.microsoft.com/office/drawing/2014/main" id="{8CF69332-F263-3743-83BB-C23AC5314937}"/>
              </a:ext>
            </a:extLst>
          </p:cNvPr>
          <p:cNvPicPr>
            <a:picLocks noChangeAspect="1"/>
          </p:cNvPicPr>
          <p:nvPr userDrawn="1"/>
        </p:nvPicPr>
        <p:blipFill>
          <a:blip r:embed="rId4"/>
          <a:stretch>
            <a:fillRect/>
          </a:stretch>
        </p:blipFill>
        <p:spPr>
          <a:xfrm>
            <a:off x="0" y="1175737"/>
            <a:ext cx="7559675" cy="174703"/>
          </a:xfrm>
          <a:prstGeom prst="rect">
            <a:avLst/>
          </a:prstGeom>
        </p:spPr>
      </p:pic>
    </p:spTree>
    <p:extLst>
      <p:ext uri="{BB962C8B-B14F-4D97-AF65-F5344CB8AC3E}">
        <p14:creationId xmlns:p14="http://schemas.microsoft.com/office/powerpoint/2010/main" val="2915594798"/>
      </p:ext>
    </p:extLst>
  </p:cSld>
  <p:clrMap bg1="lt1" tx1="dk1" bg2="lt2" tx2="dk2" accent1="accent1" accent2="accent2" accent3="accent3" accent4="accent4" accent5="accent5" accent6="accent6" hlink="hlink" folHlink="folHlink"/>
  <p:sldLayoutIdLst>
    <p:sldLayoutId id="2147483664" r:id="rId1"/>
  </p:sldLayoutIdLst>
  <p:hf sldNum="0" hdr="0" ftr="0" dt="0"/>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ja-JP"/>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5E922789-CEC2-D14E-AB4D-97FD8B5A243C}"/>
              </a:ext>
            </a:extLst>
          </p:cNvPr>
          <p:cNvPicPr>
            <a:picLocks noChangeAspect="1"/>
          </p:cNvPicPr>
          <p:nvPr userDrawn="1"/>
        </p:nvPicPr>
        <p:blipFill>
          <a:blip r:embed="rId3"/>
          <a:stretch>
            <a:fillRect/>
          </a:stretch>
        </p:blipFill>
        <p:spPr>
          <a:xfrm>
            <a:off x="2672906" y="4639810"/>
            <a:ext cx="2181089" cy="857794"/>
          </a:xfrm>
          <a:prstGeom prst="rect">
            <a:avLst/>
          </a:prstGeom>
        </p:spPr>
      </p:pic>
    </p:spTree>
    <p:extLst>
      <p:ext uri="{BB962C8B-B14F-4D97-AF65-F5344CB8AC3E}">
        <p14:creationId xmlns:p14="http://schemas.microsoft.com/office/powerpoint/2010/main" val="451626821"/>
      </p:ext>
    </p:extLst>
  </p:cSld>
  <p:clrMap bg1="lt1" tx1="dk1" bg2="lt2" tx2="dk2" accent1="accent1" accent2="accent2" accent3="accent3" accent4="accent4" accent5="accent5" accent6="accent6" hlink="hlink" folHlink="folHlink"/>
  <p:sldLayoutIdLst>
    <p:sldLayoutId id="2147483667" r:id="rId1"/>
  </p:sldLayoutIdLst>
  <p:hf sldNum="0" hdr="0" ftr="0" dt="0"/>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ja-JP"/>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字幕 2">
            <a:extLst>
              <a:ext uri="{FF2B5EF4-FFF2-40B4-BE49-F238E27FC236}">
                <a16:creationId xmlns:a16="http://schemas.microsoft.com/office/drawing/2014/main" id="{49665806-C7F5-D749-9965-B1923FAFBE4B}"/>
              </a:ext>
            </a:extLst>
          </p:cNvPr>
          <p:cNvSpPr txBox="1">
            <a:spLocks/>
          </p:cNvSpPr>
          <p:nvPr/>
        </p:nvSpPr>
        <p:spPr>
          <a:xfrm>
            <a:off x="329972" y="10072384"/>
            <a:ext cx="3568701" cy="339930"/>
          </a:xfrm>
          <a:prstGeom prst="rect">
            <a:avLst/>
          </a:prstGeom>
        </p:spPr>
        <p:txBody>
          <a:bodyPr vert="horz" lIns="91440" tIns="45720" rIns="91440" bIns="45720" rtlCol="0">
            <a:noAutofit/>
          </a:bodyPr>
          <a:lstStyle>
            <a:lvl1pPr marL="0" indent="0" algn="ctr" defTabSz="755934" rtl="0" eaLnBrk="1" latinLnBrk="0" hangingPunct="1">
              <a:lnSpc>
                <a:spcPct val="90000"/>
              </a:lnSpc>
              <a:spcBef>
                <a:spcPts val="827"/>
              </a:spcBef>
              <a:buFont typeface="Arial" panose="020B0604020202020204" pitchFamily="34" charset="0"/>
              <a:buNone/>
              <a:defRPr kumimoji="1" sz="1984" kern="1200">
                <a:solidFill>
                  <a:schemeClr val="tx1"/>
                </a:solidFill>
                <a:latin typeface="+mn-lt"/>
                <a:ea typeface="+mn-ea"/>
                <a:cs typeface="+mn-cs"/>
              </a:defRPr>
            </a:lvl1pPr>
            <a:lvl2pPr marL="377967" indent="0" algn="ctr" defTabSz="755934" rtl="0" eaLnBrk="1" latinLnBrk="0" hangingPunct="1">
              <a:lnSpc>
                <a:spcPct val="90000"/>
              </a:lnSpc>
              <a:spcBef>
                <a:spcPts val="413"/>
              </a:spcBef>
              <a:buFont typeface="Arial" panose="020B0604020202020204" pitchFamily="34" charset="0"/>
              <a:buNone/>
              <a:defRPr kumimoji="1" sz="1653" kern="1200">
                <a:solidFill>
                  <a:schemeClr val="tx1"/>
                </a:solidFill>
                <a:latin typeface="+mn-lt"/>
                <a:ea typeface="+mn-ea"/>
                <a:cs typeface="+mn-cs"/>
              </a:defRPr>
            </a:lvl2pPr>
            <a:lvl3pPr marL="755934" indent="0" algn="ctr" defTabSz="755934" rtl="0" eaLnBrk="1" latinLnBrk="0" hangingPunct="1">
              <a:lnSpc>
                <a:spcPct val="90000"/>
              </a:lnSpc>
              <a:spcBef>
                <a:spcPts val="413"/>
              </a:spcBef>
              <a:buFont typeface="Arial" panose="020B0604020202020204" pitchFamily="34" charset="0"/>
              <a:buNone/>
              <a:defRPr kumimoji="1" sz="1488" kern="1200">
                <a:solidFill>
                  <a:schemeClr val="tx1"/>
                </a:solidFill>
                <a:latin typeface="+mn-lt"/>
                <a:ea typeface="+mn-ea"/>
                <a:cs typeface="+mn-cs"/>
              </a:defRPr>
            </a:lvl3pPr>
            <a:lvl4pPr marL="1133902" indent="0" algn="ctr" defTabSz="755934" rtl="0" eaLnBrk="1" latinLnBrk="0" hangingPunct="1">
              <a:lnSpc>
                <a:spcPct val="90000"/>
              </a:lnSpc>
              <a:spcBef>
                <a:spcPts val="413"/>
              </a:spcBef>
              <a:buFont typeface="Arial" panose="020B0604020202020204" pitchFamily="34" charset="0"/>
              <a:buNone/>
              <a:defRPr kumimoji="1" sz="1323" kern="1200">
                <a:solidFill>
                  <a:schemeClr val="tx1"/>
                </a:solidFill>
                <a:latin typeface="+mn-lt"/>
                <a:ea typeface="+mn-ea"/>
                <a:cs typeface="+mn-cs"/>
              </a:defRPr>
            </a:lvl4pPr>
            <a:lvl5pPr marL="1511869" indent="0" algn="ctr" defTabSz="755934" rtl="0" eaLnBrk="1" latinLnBrk="0" hangingPunct="1">
              <a:lnSpc>
                <a:spcPct val="90000"/>
              </a:lnSpc>
              <a:spcBef>
                <a:spcPts val="413"/>
              </a:spcBef>
              <a:buFont typeface="Arial" panose="020B0604020202020204" pitchFamily="34" charset="0"/>
              <a:buNone/>
              <a:defRPr kumimoji="1" sz="1323" kern="1200">
                <a:solidFill>
                  <a:schemeClr val="tx1"/>
                </a:solidFill>
                <a:latin typeface="+mn-lt"/>
                <a:ea typeface="+mn-ea"/>
                <a:cs typeface="+mn-cs"/>
              </a:defRPr>
            </a:lvl5pPr>
            <a:lvl6pPr marL="1889836" indent="0" algn="ctr" defTabSz="755934" rtl="0" eaLnBrk="1" latinLnBrk="0" hangingPunct="1">
              <a:lnSpc>
                <a:spcPct val="90000"/>
              </a:lnSpc>
              <a:spcBef>
                <a:spcPts val="413"/>
              </a:spcBef>
              <a:buFont typeface="Arial" panose="020B0604020202020204" pitchFamily="34" charset="0"/>
              <a:buNone/>
              <a:defRPr kumimoji="1" sz="1323" kern="1200">
                <a:solidFill>
                  <a:schemeClr val="tx1"/>
                </a:solidFill>
                <a:latin typeface="+mn-lt"/>
                <a:ea typeface="+mn-ea"/>
                <a:cs typeface="+mn-cs"/>
              </a:defRPr>
            </a:lvl6pPr>
            <a:lvl7pPr marL="2267803" indent="0" algn="ctr" defTabSz="755934" rtl="0" eaLnBrk="1" latinLnBrk="0" hangingPunct="1">
              <a:lnSpc>
                <a:spcPct val="90000"/>
              </a:lnSpc>
              <a:spcBef>
                <a:spcPts val="413"/>
              </a:spcBef>
              <a:buFont typeface="Arial" panose="020B0604020202020204" pitchFamily="34" charset="0"/>
              <a:buNone/>
              <a:defRPr kumimoji="1" sz="1323" kern="1200">
                <a:solidFill>
                  <a:schemeClr val="tx1"/>
                </a:solidFill>
                <a:latin typeface="+mn-lt"/>
                <a:ea typeface="+mn-ea"/>
                <a:cs typeface="+mn-cs"/>
              </a:defRPr>
            </a:lvl7pPr>
            <a:lvl8pPr marL="2645771" indent="0" algn="ctr" defTabSz="755934" rtl="0" eaLnBrk="1" latinLnBrk="0" hangingPunct="1">
              <a:lnSpc>
                <a:spcPct val="90000"/>
              </a:lnSpc>
              <a:spcBef>
                <a:spcPts val="413"/>
              </a:spcBef>
              <a:buFont typeface="Arial" panose="020B0604020202020204" pitchFamily="34" charset="0"/>
              <a:buNone/>
              <a:defRPr kumimoji="1" sz="1323" kern="1200">
                <a:solidFill>
                  <a:schemeClr val="tx1"/>
                </a:solidFill>
                <a:latin typeface="+mn-lt"/>
                <a:ea typeface="+mn-ea"/>
                <a:cs typeface="+mn-cs"/>
              </a:defRPr>
            </a:lvl8pPr>
            <a:lvl9pPr marL="3023738" indent="0" algn="ctr" defTabSz="755934" rtl="0" eaLnBrk="1" latinLnBrk="0" hangingPunct="1">
              <a:lnSpc>
                <a:spcPct val="90000"/>
              </a:lnSpc>
              <a:spcBef>
                <a:spcPts val="413"/>
              </a:spcBef>
              <a:buFont typeface="Arial" panose="020B0604020202020204" pitchFamily="34" charset="0"/>
              <a:buNone/>
              <a:defRPr kumimoji="1" sz="1323" kern="1200">
                <a:solidFill>
                  <a:schemeClr val="tx1"/>
                </a:solidFill>
                <a:latin typeface="+mn-lt"/>
                <a:ea typeface="+mn-ea"/>
                <a:cs typeface="+mn-cs"/>
              </a:defRPr>
            </a:lvl9pPr>
          </a:lstStyle>
          <a:p>
            <a:pPr algn="l">
              <a:lnSpc>
                <a:spcPct val="120000"/>
              </a:lnSpc>
              <a:spcBef>
                <a:spcPts val="0"/>
              </a:spcBef>
            </a:pPr>
            <a:r>
              <a:rPr lang="en-US" altLang="ja-JP" sz="900" dirty="0">
                <a:latin typeface="Yu Gothic" panose="020B0400000000000000" pitchFamily="34" charset="-128"/>
                <a:ea typeface="Yu Gothic" panose="020B0400000000000000" pitchFamily="34" charset="-128"/>
              </a:rPr>
              <a:t>〈</a:t>
            </a:r>
            <a:r>
              <a:rPr lang="ja-JP" altLang="en-US" sz="900" dirty="0">
                <a:latin typeface="Yu Gothic" panose="020B0400000000000000" pitchFamily="34" charset="-128"/>
                <a:ea typeface="Yu Gothic" panose="020B0400000000000000" pitchFamily="34" charset="-128"/>
              </a:rPr>
              <a:t>問合わせ</a:t>
            </a:r>
            <a:r>
              <a:rPr lang="en-US" altLang="ja-JP" sz="900" dirty="0">
                <a:latin typeface="Yu Gothic" panose="020B0400000000000000" pitchFamily="34" charset="-128"/>
                <a:ea typeface="Yu Gothic" panose="020B0400000000000000" pitchFamily="34" charset="-128"/>
              </a:rPr>
              <a:t>〉</a:t>
            </a:r>
            <a:r>
              <a:rPr lang="ja-JP" altLang="en-US" sz="900" dirty="0">
                <a:latin typeface="Yu Gothic" panose="020B0400000000000000" pitchFamily="34" charset="-128"/>
                <a:ea typeface="Yu Gothic" panose="020B0400000000000000" pitchFamily="34" charset="-128"/>
              </a:rPr>
              <a:t>東京商工会議所杉並支部芳賀（はが）　</a:t>
            </a:r>
            <a:endParaRPr lang="en-US" altLang="ja-JP" sz="900" dirty="0">
              <a:latin typeface="Yu Gothic" panose="020B0400000000000000" pitchFamily="34" charset="-128"/>
              <a:ea typeface="Yu Gothic" panose="020B0400000000000000" pitchFamily="34" charset="-128"/>
            </a:endParaRPr>
          </a:p>
          <a:p>
            <a:pPr algn="l">
              <a:lnSpc>
                <a:spcPct val="120000"/>
              </a:lnSpc>
              <a:spcBef>
                <a:spcPts val="0"/>
              </a:spcBef>
            </a:pPr>
            <a:r>
              <a:rPr lang="ja-JP" altLang="en-US" sz="900" dirty="0">
                <a:latin typeface="Yu Gothic" panose="020B0400000000000000" pitchFamily="34" charset="-128"/>
                <a:ea typeface="Yu Gothic" panose="020B0400000000000000" pitchFamily="34" charset="-128"/>
              </a:rPr>
              <a:t>　</a:t>
            </a:r>
            <a:r>
              <a:rPr lang="en-US" altLang="ja-JP" sz="900" dirty="0">
                <a:latin typeface="Yu Gothic" panose="020B0400000000000000" pitchFamily="34" charset="-128"/>
                <a:ea typeface="Yu Gothic" panose="020B0400000000000000" pitchFamily="34" charset="-128"/>
              </a:rPr>
              <a:t>TEL</a:t>
            </a:r>
            <a:r>
              <a:rPr lang="ja-JP" altLang="en-US" sz="900" dirty="0">
                <a:latin typeface="Yu Gothic" panose="020B0400000000000000" pitchFamily="34" charset="-128"/>
                <a:ea typeface="Yu Gothic" panose="020B0400000000000000" pitchFamily="34" charset="-128"/>
              </a:rPr>
              <a:t> </a:t>
            </a:r>
            <a:r>
              <a:rPr lang="en-US" altLang="ja-JP" sz="900" dirty="0">
                <a:latin typeface="Yu Gothic" panose="020B0400000000000000" pitchFamily="34" charset="-128"/>
                <a:ea typeface="Yu Gothic" panose="020B0400000000000000" pitchFamily="34" charset="-128"/>
              </a:rPr>
              <a:t>03-3220-1211</a:t>
            </a:r>
          </a:p>
          <a:p>
            <a:pPr algn="l">
              <a:lnSpc>
                <a:spcPct val="120000"/>
              </a:lnSpc>
              <a:spcBef>
                <a:spcPts val="0"/>
              </a:spcBef>
            </a:pPr>
            <a:r>
              <a:rPr lang="ja-JP" altLang="en-US" sz="800" dirty="0">
                <a:latin typeface="Yu Gothic" panose="020B0400000000000000" pitchFamily="34" charset="-128"/>
                <a:ea typeface="Yu Gothic" panose="020B0400000000000000" pitchFamily="34" charset="-128"/>
              </a:rPr>
              <a:t>　</a:t>
            </a:r>
            <a:r>
              <a:rPr lang="en-US" altLang="ja-JP" sz="700" dirty="0">
                <a:latin typeface="Yu Gothic" panose="020B0400000000000000" pitchFamily="34" charset="-128"/>
                <a:ea typeface="Yu Gothic" panose="020B0400000000000000" pitchFamily="34" charset="-128"/>
              </a:rPr>
              <a:t>※</a:t>
            </a:r>
            <a:r>
              <a:rPr lang="ja-JP" altLang="en-US" sz="700" dirty="0">
                <a:latin typeface="Yu Gothic" panose="020B0400000000000000" pitchFamily="34" charset="-128"/>
                <a:ea typeface="Yu Gothic" panose="020B0400000000000000" pitchFamily="34" charset="-128"/>
              </a:rPr>
              <a:t>ＦＡＸの配信停止依頼は  杉並支部までご連絡をお願いいたします</a:t>
            </a:r>
            <a:r>
              <a:rPr lang="ja-JP" altLang="en-US" sz="800" dirty="0">
                <a:latin typeface="Yu Gothic" panose="020B0400000000000000" pitchFamily="34" charset="-128"/>
                <a:ea typeface="Yu Gothic" panose="020B0400000000000000" pitchFamily="34" charset="-128"/>
              </a:rPr>
              <a:t>。</a:t>
            </a:r>
          </a:p>
          <a:p>
            <a:pPr algn="l">
              <a:lnSpc>
                <a:spcPct val="120000"/>
              </a:lnSpc>
              <a:spcBef>
                <a:spcPts val="0"/>
              </a:spcBef>
            </a:pPr>
            <a:endParaRPr lang="ja-JP" altLang="en-US" sz="900" dirty="0">
              <a:latin typeface="Yu Gothic" panose="020B0400000000000000" pitchFamily="34" charset="-128"/>
              <a:ea typeface="Yu Gothic" panose="020B0400000000000000" pitchFamily="34" charset="-128"/>
            </a:endParaRPr>
          </a:p>
        </p:txBody>
      </p:sp>
      <p:sp>
        <p:nvSpPr>
          <p:cNvPr id="21" name="テキスト プレースホルダー 6"/>
          <p:cNvSpPr txBox="1">
            <a:spLocks/>
          </p:cNvSpPr>
          <p:nvPr/>
        </p:nvSpPr>
        <p:spPr>
          <a:xfrm>
            <a:off x="2061846" y="372636"/>
            <a:ext cx="1394147" cy="250320"/>
          </a:xfrm>
          <a:prstGeom prst="rect">
            <a:avLst/>
          </a:prstGeom>
        </p:spPr>
        <p:txBody>
          <a:bodyPr/>
          <a:lst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a:lstStyle>
          <a:p>
            <a:pPr marL="0" indent="0">
              <a:buNone/>
            </a:pPr>
            <a:r>
              <a:rPr lang="ja-JP" altLang="en-US" sz="1800" dirty="0"/>
              <a:t>杉並支部</a:t>
            </a:r>
          </a:p>
        </p:txBody>
      </p:sp>
      <p:graphicFrame>
        <p:nvGraphicFramePr>
          <p:cNvPr id="25" name="表 24"/>
          <p:cNvGraphicFramePr>
            <a:graphicFrameLocks noGrp="1"/>
          </p:cNvGraphicFramePr>
          <p:nvPr>
            <p:extLst>
              <p:ext uri="{D42A27DB-BD31-4B8C-83A1-F6EECF244321}">
                <p14:modId xmlns:p14="http://schemas.microsoft.com/office/powerpoint/2010/main" val="1524930238"/>
              </p:ext>
            </p:extLst>
          </p:nvPr>
        </p:nvGraphicFramePr>
        <p:xfrm>
          <a:off x="458921" y="8706791"/>
          <a:ext cx="6634029" cy="1339680"/>
        </p:xfrm>
        <a:graphic>
          <a:graphicData uri="http://schemas.openxmlformats.org/drawingml/2006/table">
            <a:tbl>
              <a:tblPr firstRow="1" bandRow="1">
                <a:tableStyleId>{5C22544A-7EE6-4342-B048-85BDC9FD1C3A}</a:tableStyleId>
              </a:tblPr>
              <a:tblGrid>
                <a:gridCol w="565840">
                  <a:extLst>
                    <a:ext uri="{9D8B030D-6E8A-4147-A177-3AD203B41FA5}">
                      <a16:colId xmlns:a16="http://schemas.microsoft.com/office/drawing/2014/main" val="97988942"/>
                    </a:ext>
                  </a:extLst>
                </a:gridCol>
                <a:gridCol w="1112876">
                  <a:extLst>
                    <a:ext uri="{9D8B030D-6E8A-4147-A177-3AD203B41FA5}">
                      <a16:colId xmlns:a16="http://schemas.microsoft.com/office/drawing/2014/main" val="2117161871"/>
                    </a:ext>
                  </a:extLst>
                </a:gridCol>
                <a:gridCol w="1638298">
                  <a:extLst>
                    <a:ext uri="{9D8B030D-6E8A-4147-A177-3AD203B41FA5}">
                      <a16:colId xmlns:a16="http://schemas.microsoft.com/office/drawing/2014/main" val="2820021180"/>
                    </a:ext>
                  </a:extLst>
                </a:gridCol>
                <a:gridCol w="3317015">
                  <a:extLst>
                    <a:ext uri="{9D8B030D-6E8A-4147-A177-3AD203B41FA5}">
                      <a16:colId xmlns:a16="http://schemas.microsoft.com/office/drawing/2014/main" val="1417785572"/>
                    </a:ext>
                  </a:extLst>
                </a:gridCol>
              </a:tblGrid>
              <a:tr h="446560">
                <a:tc>
                  <a:txBody>
                    <a:bodyPr/>
                    <a:lstStyle/>
                    <a:p>
                      <a:pPr algn="ctr"/>
                      <a:r>
                        <a:rPr kumimoji="1" lang="ja-JP" altLang="en-US" sz="800" b="1">
                          <a:solidFill>
                            <a:schemeClr val="tx1"/>
                          </a:solidFill>
                        </a:rPr>
                        <a:t>会社名</a:t>
                      </a:r>
                      <a:endParaRPr kumimoji="1" lang="ja-JP" altLang="en-US" sz="800" b="1" dirty="0">
                        <a:solidFill>
                          <a:schemeClr val="tx1"/>
                        </a:solidFill>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endParaRPr kumimoji="1" lang="ja-JP" altLang="en-US" sz="240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r>
                        <a:rPr kumimoji="1" lang="ja-JP" altLang="en-US" sz="800" b="1" dirty="0">
                          <a:solidFill>
                            <a:schemeClr val="tx1"/>
                          </a:solidFill>
                        </a:rPr>
                        <a:t>住所　〒</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09911720"/>
                  </a:ext>
                </a:extLst>
              </a:tr>
              <a:tr h="446560">
                <a:tc gridSpan="2">
                  <a:txBody>
                    <a:bodyPr/>
                    <a:lstStyle/>
                    <a:p>
                      <a:r>
                        <a:rPr kumimoji="1" lang="en-US" altLang="ja-JP" sz="800" b="1" dirty="0">
                          <a:solidFill>
                            <a:schemeClr val="tx1"/>
                          </a:solidFill>
                        </a:rPr>
                        <a:t>TEL</a:t>
                      </a:r>
                      <a:endParaRPr kumimoji="1" lang="ja-JP" altLang="en-US" sz="800" b="1" dirty="0">
                        <a:solidFill>
                          <a:schemeClr val="tx1"/>
                        </a:solidFill>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en-US" altLang="ja-JP" sz="800" b="1" dirty="0">
                          <a:solidFill>
                            <a:schemeClr val="tx1"/>
                          </a:solidFill>
                        </a:rPr>
                        <a:t>FAX</a:t>
                      </a:r>
                      <a:endParaRPr kumimoji="1" lang="ja-JP" altLang="en-US" sz="800" b="1" dirty="0">
                        <a:solidFill>
                          <a:schemeClr val="tx1"/>
                        </a:solidFill>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7759847"/>
                  </a:ext>
                </a:extLst>
              </a:tr>
              <a:tr h="446560">
                <a:tc>
                  <a:txBody>
                    <a:bodyPr/>
                    <a:lstStyle/>
                    <a:p>
                      <a:pPr algn="ctr"/>
                      <a:r>
                        <a:rPr kumimoji="1" lang="ja-JP" altLang="en-US" sz="800" b="1" dirty="0">
                          <a:solidFill>
                            <a:schemeClr val="tx1"/>
                          </a:solidFill>
                        </a:rPr>
                        <a:t>参加者</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kumimoji="1" lang="ja-JP" altLang="en-US" sz="800" b="1" dirty="0">
                          <a:solidFill>
                            <a:schemeClr val="tx1"/>
                          </a:solidFill>
                        </a:rPr>
                        <a:t>氏名・部署</a:t>
                      </a:r>
                      <a:r>
                        <a:rPr kumimoji="1" lang="en-US" altLang="ja-JP" sz="800" b="1" dirty="0">
                          <a:solidFill>
                            <a:schemeClr val="tx1"/>
                          </a:solidFill>
                        </a:rPr>
                        <a:t>/</a:t>
                      </a:r>
                      <a:r>
                        <a:rPr kumimoji="1" lang="ja-JP" altLang="en-US" sz="800" b="1" dirty="0">
                          <a:solidFill>
                            <a:schemeClr val="tx1"/>
                          </a:solidFill>
                        </a:rPr>
                        <a:t>役職</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800" b="1" dirty="0">
                          <a:solidFill>
                            <a:schemeClr val="tx1"/>
                          </a:solidFill>
                        </a:rPr>
                        <a:t>E-Mail</a:t>
                      </a:r>
                      <a:endParaRPr kumimoji="1" lang="ja-JP" altLang="en-US" sz="800" b="1" dirty="0">
                        <a:solidFill>
                          <a:schemeClr val="tx1"/>
                        </a:solidFill>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42539709"/>
                  </a:ext>
                </a:extLst>
              </a:tr>
            </a:tbl>
          </a:graphicData>
        </a:graphic>
      </p:graphicFrame>
      <p:sp>
        <p:nvSpPr>
          <p:cNvPr id="26" name="テキスト ボックス 25"/>
          <p:cNvSpPr txBox="1"/>
          <p:nvPr/>
        </p:nvSpPr>
        <p:spPr>
          <a:xfrm>
            <a:off x="531183" y="8355500"/>
            <a:ext cx="6626225" cy="360597"/>
          </a:xfrm>
          <a:prstGeom prst="rect">
            <a:avLst/>
          </a:prstGeom>
          <a:noFill/>
        </p:spPr>
        <p:txBody>
          <a:bodyPr wrap="square" rtlCol="0" anchor="ctr" anchorCtr="1">
            <a:noAutofit/>
          </a:bodyPr>
          <a:lstStyle/>
          <a:p>
            <a:r>
              <a:rPr lang="ja-JP" altLang="en-US" sz="1400" b="1" dirty="0">
                <a:latin typeface="HGPGOTHICM" panose="020B0600000000000000" pitchFamily="34" charset="-128"/>
                <a:ea typeface="HGPGOTHICM" panose="020B0600000000000000" pitchFamily="34" charset="-128"/>
              </a:rPr>
              <a:t>＜参加申込書＞</a:t>
            </a:r>
            <a:r>
              <a:rPr kumimoji="1" lang="ja-JP" altLang="en-US" sz="1400" dirty="0">
                <a:latin typeface="HGPGOTHICM" panose="020B0600000000000000" pitchFamily="34" charset="-128"/>
                <a:ea typeface="HGPGOTHICM" panose="020B0600000000000000" pitchFamily="34" charset="-128"/>
              </a:rPr>
              <a:t>　</a:t>
            </a:r>
            <a:r>
              <a:rPr lang="ja-JP" altLang="ja-JP" sz="1400" b="1" dirty="0">
                <a:latin typeface="HGPGOTHICM" panose="020B0600000000000000" pitchFamily="34" charset="-128"/>
                <a:ea typeface="HGPGOTHICM" panose="020B0600000000000000" pitchFamily="34" charset="-128"/>
              </a:rPr>
              <a:t>東京商工会議所</a:t>
            </a:r>
            <a:r>
              <a:rPr lang="ja-JP" altLang="en-US" sz="1400" b="1" dirty="0">
                <a:latin typeface="HGPGOTHICM" panose="020B0600000000000000" pitchFamily="34" charset="-128"/>
                <a:ea typeface="HGPGOTHICM" panose="020B0600000000000000" pitchFamily="34" charset="-128"/>
              </a:rPr>
              <a:t>杉並</a:t>
            </a:r>
            <a:r>
              <a:rPr lang="ja-JP" altLang="ja-JP" sz="1400" b="1" dirty="0">
                <a:latin typeface="HGPGOTHICM" panose="020B0600000000000000" pitchFamily="34" charset="-128"/>
                <a:ea typeface="HGPGOTHICM" panose="020B0600000000000000" pitchFamily="34" charset="-128"/>
              </a:rPr>
              <a:t>支部　行き</a:t>
            </a:r>
            <a:r>
              <a:rPr lang="ja-JP" altLang="en-US" sz="1400" b="1" dirty="0">
                <a:latin typeface="HGPGOTHICM" panose="020B0600000000000000" pitchFamily="34" charset="-128"/>
                <a:ea typeface="HGPGOTHICM" panose="020B0600000000000000" pitchFamily="34" charset="-128"/>
              </a:rPr>
              <a:t> </a:t>
            </a:r>
            <a:r>
              <a:rPr lang="ja-JP" altLang="ja-JP" sz="1400" b="1" dirty="0">
                <a:latin typeface="HGPGOTHICM" panose="020B0600000000000000" pitchFamily="34" charset="-128"/>
                <a:ea typeface="HGPGOTHICM" panose="020B0600000000000000" pitchFamily="34" charset="-128"/>
              </a:rPr>
              <a:t>【</a:t>
            </a:r>
            <a:r>
              <a:rPr lang="en-US" altLang="ja-JP" sz="1400" b="1" dirty="0">
                <a:latin typeface="HGPGOTHICM" panose="020B0600000000000000" pitchFamily="34" charset="-128"/>
                <a:ea typeface="HGPGOTHICM" panose="020B0600000000000000" pitchFamily="34" charset="-128"/>
              </a:rPr>
              <a:t>FAX</a:t>
            </a:r>
            <a:r>
              <a:rPr lang="ja-JP" altLang="ja-JP" sz="1400" b="1" dirty="0">
                <a:latin typeface="HGPGOTHICM" panose="020B0600000000000000" pitchFamily="34" charset="-128"/>
                <a:ea typeface="HGPGOTHICM" panose="020B0600000000000000" pitchFamily="34" charset="-128"/>
              </a:rPr>
              <a:t>：</a:t>
            </a:r>
            <a:r>
              <a:rPr lang="en-US" altLang="ja-JP" sz="1400" b="1" dirty="0">
                <a:latin typeface="HGPGOTHICM" panose="020B0600000000000000" pitchFamily="34" charset="-128"/>
                <a:ea typeface="HGPGOTHICM" panose="020B0600000000000000" pitchFamily="34" charset="-128"/>
              </a:rPr>
              <a:t>03-</a:t>
            </a:r>
            <a:r>
              <a:rPr lang="ja-JP" altLang="ja-JP" sz="1400" b="1" dirty="0">
                <a:latin typeface="HGPGOTHICM" panose="020B0600000000000000" pitchFamily="34" charset="-128"/>
                <a:ea typeface="HGPGOTHICM" panose="020B0600000000000000" pitchFamily="34" charset="-128"/>
              </a:rPr>
              <a:t>３</a:t>
            </a:r>
            <a:r>
              <a:rPr lang="en-US" altLang="ja-JP" sz="1400" b="1" dirty="0">
                <a:latin typeface="HGPGOTHICM" panose="020B0600000000000000" pitchFamily="34" charset="-128"/>
                <a:ea typeface="HGPGOTHICM" panose="020B0600000000000000" pitchFamily="34" charset="-128"/>
              </a:rPr>
              <a:t>220</a:t>
            </a:r>
            <a:r>
              <a:rPr lang="ja-JP" altLang="ja-JP" sz="1400" b="1" dirty="0">
                <a:latin typeface="HGPGOTHICM" panose="020B0600000000000000" pitchFamily="34" charset="-128"/>
                <a:ea typeface="HGPGOTHICM" panose="020B0600000000000000" pitchFamily="34" charset="-128"/>
              </a:rPr>
              <a:t>－</a:t>
            </a:r>
            <a:r>
              <a:rPr lang="en-US" altLang="ja-JP" sz="1400" b="1" dirty="0">
                <a:latin typeface="HGPGOTHICM" panose="020B0600000000000000" pitchFamily="34" charset="-128"/>
                <a:ea typeface="HGPGOTHICM" panose="020B0600000000000000" pitchFamily="34" charset="-128"/>
              </a:rPr>
              <a:t>1210</a:t>
            </a:r>
            <a:r>
              <a:rPr lang="ja-JP" altLang="ja-JP" sz="1400" b="1" dirty="0">
                <a:latin typeface="HGPGOTHICM" panose="020B0600000000000000" pitchFamily="34" charset="-128"/>
                <a:ea typeface="HGPGOTHICM" panose="020B0600000000000000" pitchFamily="34" charset="-128"/>
              </a:rPr>
              <a:t>】</a:t>
            </a:r>
            <a:endParaRPr lang="ja-JP" altLang="ja-JP" sz="1400" dirty="0">
              <a:latin typeface="HGPGOTHICM" panose="020B0600000000000000" pitchFamily="34" charset="-128"/>
              <a:ea typeface="HGPGOTHICM" panose="020B0600000000000000" pitchFamily="34" charset="-128"/>
            </a:endParaRPr>
          </a:p>
        </p:txBody>
      </p:sp>
      <p:sp>
        <p:nvSpPr>
          <p:cNvPr id="35" name="字幕 2">
            <a:extLst>
              <a:ext uri="{FF2B5EF4-FFF2-40B4-BE49-F238E27FC236}">
                <a16:creationId xmlns:a16="http://schemas.microsoft.com/office/drawing/2014/main" id="{49665806-C7F5-D749-9965-B1923FAFBE4B}"/>
              </a:ext>
            </a:extLst>
          </p:cNvPr>
          <p:cNvSpPr txBox="1">
            <a:spLocks/>
          </p:cNvSpPr>
          <p:nvPr/>
        </p:nvSpPr>
        <p:spPr>
          <a:xfrm>
            <a:off x="3675223" y="10079400"/>
            <a:ext cx="3568656" cy="321304"/>
          </a:xfrm>
          <a:prstGeom prst="rect">
            <a:avLst/>
          </a:prstGeom>
        </p:spPr>
        <p:txBody>
          <a:bodyPr vert="horz" lIns="91440" tIns="45720" rIns="91440" bIns="45720" rtlCol="0">
            <a:noAutofit/>
          </a:bodyPr>
          <a:lstStyle>
            <a:lvl1pPr marL="0" indent="0" algn="ctr" defTabSz="755934" rtl="0" eaLnBrk="1" latinLnBrk="0" hangingPunct="1">
              <a:lnSpc>
                <a:spcPct val="90000"/>
              </a:lnSpc>
              <a:spcBef>
                <a:spcPts val="827"/>
              </a:spcBef>
              <a:buFont typeface="Arial" panose="020B0604020202020204" pitchFamily="34" charset="0"/>
              <a:buNone/>
              <a:defRPr kumimoji="1" sz="1984" kern="1200">
                <a:solidFill>
                  <a:schemeClr val="tx1"/>
                </a:solidFill>
                <a:latin typeface="+mn-lt"/>
                <a:ea typeface="+mn-ea"/>
                <a:cs typeface="+mn-cs"/>
              </a:defRPr>
            </a:lvl1pPr>
            <a:lvl2pPr marL="377967" indent="0" algn="ctr" defTabSz="755934" rtl="0" eaLnBrk="1" latinLnBrk="0" hangingPunct="1">
              <a:lnSpc>
                <a:spcPct val="90000"/>
              </a:lnSpc>
              <a:spcBef>
                <a:spcPts val="413"/>
              </a:spcBef>
              <a:buFont typeface="Arial" panose="020B0604020202020204" pitchFamily="34" charset="0"/>
              <a:buNone/>
              <a:defRPr kumimoji="1" sz="1653" kern="1200">
                <a:solidFill>
                  <a:schemeClr val="tx1"/>
                </a:solidFill>
                <a:latin typeface="+mn-lt"/>
                <a:ea typeface="+mn-ea"/>
                <a:cs typeface="+mn-cs"/>
              </a:defRPr>
            </a:lvl2pPr>
            <a:lvl3pPr marL="755934" indent="0" algn="ctr" defTabSz="755934" rtl="0" eaLnBrk="1" latinLnBrk="0" hangingPunct="1">
              <a:lnSpc>
                <a:spcPct val="90000"/>
              </a:lnSpc>
              <a:spcBef>
                <a:spcPts val="413"/>
              </a:spcBef>
              <a:buFont typeface="Arial" panose="020B0604020202020204" pitchFamily="34" charset="0"/>
              <a:buNone/>
              <a:defRPr kumimoji="1" sz="1488" kern="1200">
                <a:solidFill>
                  <a:schemeClr val="tx1"/>
                </a:solidFill>
                <a:latin typeface="+mn-lt"/>
                <a:ea typeface="+mn-ea"/>
                <a:cs typeface="+mn-cs"/>
              </a:defRPr>
            </a:lvl3pPr>
            <a:lvl4pPr marL="1133902" indent="0" algn="ctr" defTabSz="755934" rtl="0" eaLnBrk="1" latinLnBrk="0" hangingPunct="1">
              <a:lnSpc>
                <a:spcPct val="90000"/>
              </a:lnSpc>
              <a:spcBef>
                <a:spcPts val="413"/>
              </a:spcBef>
              <a:buFont typeface="Arial" panose="020B0604020202020204" pitchFamily="34" charset="0"/>
              <a:buNone/>
              <a:defRPr kumimoji="1" sz="1323" kern="1200">
                <a:solidFill>
                  <a:schemeClr val="tx1"/>
                </a:solidFill>
                <a:latin typeface="+mn-lt"/>
                <a:ea typeface="+mn-ea"/>
                <a:cs typeface="+mn-cs"/>
              </a:defRPr>
            </a:lvl4pPr>
            <a:lvl5pPr marL="1511869" indent="0" algn="ctr" defTabSz="755934" rtl="0" eaLnBrk="1" latinLnBrk="0" hangingPunct="1">
              <a:lnSpc>
                <a:spcPct val="90000"/>
              </a:lnSpc>
              <a:spcBef>
                <a:spcPts val="413"/>
              </a:spcBef>
              <a:buFont typeface="Arial" panose="020B0604020202020204" pitchFamily="34" charset="0"/>
              <a:buNone/>
              <a:defRPr kumimoji="1" sz="1323" kern="1200">
                <a:solidFill>
                  <a:schemeClr val="tx1"/>
                </a:solidFill>
                <a:latin typeface="+mn-lt"/>
                <a:ea typeface="+mn-ea"/>
                <a:cs typeface="+mn-cs"/>
              </a:defRPr>
            </a:lvl5pPr>
            <a:lvl6pPr marL="1889836" indent="0" algn="ctr" defTabSz="755934" rtl="0" eaLnBrk="1" latinLnBrk="0" hangingPunct="1">
              <a:lnSpc>
                <a:spcPct val="90000"/>
              </a:lnSpc>
              <a:spcBef>
                <a:spcPts val="413"/>
              </a:spcBef>
              <a:buFont typeface="Arial" panose="020B0604020202020204" pitchFamily="34" charset="0"/>
              <a:buNone/>
              <a:defRPr kumimoji="1" sz="1323" kern="1200">
                <a:solidFill>
                  <a:schemeClr val="tx1"/>
                </a:solidFill>
                <a:latin typeface="+mn-lt"/>
                <a:ea typeface="+mn-ea"/>
                <a:cs typeface="+mn-cs"/>
              </a:defRPr>
            </a:lvl6pPr>
            <a:lvl7pPr marL="2267803" indent="0" algn="ctr" defTabSz="755934" rtl="0" eaLnBrk="1" latinLnBrk="0" hangingPunct="1">
              <a:lnSpc>
                <a:spcPct val="90000"/>
              </a:lnSpc>
              <a:spcBef>
                <a:spcPts val="413"/>
              </a:spcBef>
              <a:buFont typeface="Arial" panose="020B0604020202020204" pitchFamily="34" charset="0"/>
              <a:buNone/>
              <a:defRPr kumimoji="1" sz="1323" kern="1200">
                <a:solidFill>
                  <a:schemeClr val="tx1"/>
                </a:solidFill>
                <a:latin typeface="+mn-lt"/>
                <a:ea typeface="+mn-ea"/>
                <a:cs typeface="+mn-cs"/>
              </a:defRPr>
            </a:lvl7pPr>
            <a:lvl8pPr marL="2645771" indent="0" algn="ctr" defTabSz="755934" rtl="0" eaLnBrk="1" latinLnBrk="0" hangingPunct="1">
              <a:lnSpc>
                <a:spcPct val="90000"/>
              </a:lnSpc>
              <a:spcBef>
                <a:spcPts val="413"/>
              </a:spcBef>
              <a:buFont typeface="Arial" panose="020B0604020202020204" pitchFamily="34" charset="0"/>
              <a:buNone/>
              <a:defRPr kumimoji="1" sz="1323" kern="1200">
                <a:solidFill>
                  <a:schemeClr val="tx1"/>
                </a:solidFill>
                <a:latin typeface="+mn-lt"/>
                <a:ea typeface="+mn-ea"/>
                <a:cs typeface="+mn-cs"/>
              </a:defRPr>
            </a:lvl8pPr>
            <a:lvl9pPr marL="3023738" indent="0" algn="ctr" defTabSz="755934" rtl="0" eaLnBrk="1" latinLnBrk="0" hangingPunct="1">
              <a:lnSpc>
                <a:spcPct val="90000"/>
              </a:lnSpc>
              <a:spcBef>
                <a:spcPts val="413"/>
              </a:spcBef>
              <a:buFont typeface="Arial" panose="020B0604020202020204" pitchFamily="34" charset="0"/>
              <a:buNone/>
              <a:defRPr kumimoji="1" sz="1323" kern="1200">
                <a:solidFill>
                  <a:schemeClr val="tx1"/>
                </a:solidFill>
                <a:latin typeface="+mn-lt"/>
                <a:ea typeface="+mn-ea"/>
                <a:cs typeface="+mn-cs"/>
              </a:defRPr>
            </a:lvl9pPr>
          </a:lstStyle>
          <a:p>
            <a:pPr algn="l">
              <a:lnSpc>
                <a:spcPct val="120000"/>
              </a:lnSpc>
              <a:spcBef>
                <a:spcPts val="0"/>
              </a:spcBef>
            </a:pPr>
            <a:r>
              <a:rPr lang="en-US" altLang="ja-JP" sz="700" dirty="0">
                <a:latin typeface="Yu Gothic" panose="020B0400000000000000" pitchFamily="34" charset="-128"/>
                <a:ea typeface="Yu Gothic" panose="020B0400000000000000" pitchFamily="34" charset="-128"/>
              </a:rPr>
              <a:t>※</a:t>
            </a:r>
            <a:r>
              <a:rPr lang="ja-JP" altLang="en-US" sz="700" dirty="0">
                <a:latin typeface="Yu Gothic" panose="020B0400000000000000" pitchFamily="34" charset="-128"/>
                <a:ea typeface="Yu Gothic" panose="020B0400000000000000" pitchFamily="34" charset="-128"/>
              </a:rPr>
              <a:t>ご記入いただいた情報は、当該セミナーに関する連絡・記録のために使用</a:t>
            </a:r>
            <a:r>
              <a:rPr lang="ja-JP" altLang="en-US" sz="700">
                <a:latin typeface="Yu Gothic" panose="020B0400000000000000" pitchFamily="34" charset="-128"/>
                <a:ea typeface="Yu Gothic" panose="020B0400000000000000" pitchFamily="34" charset="-128"/>
              </a:rPr>
              <a:t>します。</a:t>
            </a:r>
            <a:br>
              <a:rPr lang="en-US" altLang="ja-JP" sz="700" dirty="0">
                <a:latin typeface="Yu Gothic" panose="020B0400000000000000" pitchFamily="34" charset="-128"/>
                <a:ea typeface="Yu Gothic" panose="020B0400000000000000" pitchFamily="34" charset="-128"/>
              </a:rPr>
            </a:br>
            <a:r>
              <a:rPr lang="ja-JP" altLang="en-US" sz="700">
                <a:latin typeface="Yu Gothic" panose="020B0400000000000000" pitchFamily="34" charset="-128"/>
                <a:ea typeface="Yu Gothic" panose="020B0400000000000000" pitchFamily="34" charset="-128"/>
              </a:rPr>
              <a:t>また</a:t>
            </a:r>
            <a:r>
              <a:rPr lang="ja-JP" altLang="en-US" sz="700" dirty="0">
                <a:latin typeface="Yu Gothic" panose="020B0400000000000000" pitchFamily="34" charset="-128"/>
                <a:ea typeface="Yu Gothic" panose="020B0400000000000000" pitchFamily="34" charset="-128"/>
              </a:rPr>
              <a:t>、東京商工会議所からの各種情報提供のために使用する場合がございます。</a:t>
            </a:r>
          </a:p>
        </p:txBody>
      </p:sp>
      <p:sp>
        <p:nvSpPr>
          <p:cNvPr id="29" name="テキスト ボックス 28">
            <a:extLst>
              <a:ext uri="{FF2B5EF4-FFF2-40B4-BE49-F238E27FC236}">
                <a16:creationId xmlns:a16="http://schemas.microsoft.com/office/drawing/2014/main" id="{7ECCA2BE-9A3E-E15D-88ED-26ADDEA1E00A}"/>
              </a:ext>
            </a:extLst>
          </p:cNvPr>
          <p:cNvSpPr txBox="1"/>
          <p:nvPr/>
        </p:nvSpPr>
        <p:spPr>
          <a:xfrm>
            <a:off x="380724" y="948628"/>
            <a:ext cx="6863156" cy="855234"/>
          </a:xfrm>
          <a:prstGeom prst="rect">
            <a:avLst/>
          </a:prstGeom>
          <a:noFill/>
        </p:spPr>
        <p:txBody>
          <a:bodyPr wrap="square" rtlCol="0">
            <a:spAutoFit/>
          </a:bodyPr>
          <a:lstStyle/>
          <a:p>
            <a:pPr>
              <a:lnSpc>
                <a:spcPct val="110000"/>
              </a:lnSpc>
            </a:pPr>
            <a:r>
              <a:rPr lang="ja-JP" altLang="en-US" sz="2400" spc="-150" dirty="0">
                <a:solidFill>
                  <a:srgbClr val="002060"/>
                </a:solidFill>
                <a:latin typeface="HGP創英角ｺﾞｼｯｸUB" panose="020B0900000000000000" pitchFamily="50" charset="-128"/>
                <a:ea typeface="HGP創英角ｺﾞｼｯｸUB" panose="020B0900000000000000" pitchFamily="50" charset="-128"/>
              </a:rPr>
              <a:t>どうしたらもっと楽に融資が受けられるかを考える</a:t>
            </a:r>
            <a:endParaRPr lang="en-US" altLang="ja-JP" sz="2400" spc="-150" dirty="0">
              <a:solidFill>
                <a:srgbClr val="002060"/>
              </a:solidFill>
              <a:latin typeface="HGP創英角ｺﾞｼｯｸUB" panose="020B0900000000000000" pitchFamily="50" charset="-128"/>
              <a:ea typeface="HGP創英角ｺﾞｼｯｸUB" panose="020B0900000000000000" pitchFamily="50" charset="-128"/>
            </a:endParaRPr>
          </a:p>
          <a:p>
            <a:pPr>
              <a:lnSpc>
                <a:spcPct val="110000"/>
              </a:lnSpc>
            </a:pPr>
            <a:r>
              <a:rPr lang="ja-JP" altLang="en-US" sz="2400" spc="-150" dirty="0">
                <a:solidFill>
                  <a:srgbClr val="002060"/>
                </a:solidFill>
                <a:latin typeface="HGP創英角ｺﾞｼｯｸUB" panose="020B0900000000000000" pitchFamily="50" charset="-128"/>
                <a:ea typeface="HGP創英角ｺﾞｼｯｸUB" panose="020B0900000000000000" pitchFamily="50" charset="-128"/>
              </a:rPr>
              <a:t>　　　　　　　　　　　　　　　　　　　　　　　　　　　　　　　セミナー</a:t>
            </a:r>
            <a:endParaRPr lang="en-US" altLang="ja-JP" sz="2400" spc="-150"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57" name="Text Box 806">
            <a:extLst>
              <a:ext uri="{FF2B5EF4-FFF2-40B4-BE49-F238E27FC236}">
                <a16:creationId xmlns:a16="http://schemas.microsoft.com/office/drawing/2014/main" id="{176416EC-4977-E669-6735-30F09DA868D7}"/>
              </a:ext>
            </a:extLst>
          </p:cNvPr>
          <p:cNvSpPr txBox="1">
            <a:spLocks noChangeArrowheads="1"/>
          </p:cNvSpPr>
          <p:nvPr/>
        </p:nvSpPr>
        <p:spPr bwMode="auto">
          <a:xfrm>
            <a:off x="3672046" y="5798581"/>
            <a:ext cx="3659677" cy="692497"/>
          </a:xfrm>
          <a:prstGeom prst="rect">
            <a:avLst/>
          </a:prstGeom>
          <a:noFill/>
          <a:ln w="9525">
            <a:noFill/>
            <a:miter lim="800000"/>
            <a:headEnd/>
            <a:tailEnd/>
          </a:ln>
        </p:spPr>
        <p:txBody>
          <a:bodyPr wrap="square">
            <a:spAutoFit/>
          </a:bodyPr>
          <a:lstStyle/>
          <a:p>
            <a:pPr defTabSz="1042988" eaLnBrk="1" hangingPunct="1">
              <a:lnSpc>
                <a:spcPct val="150000"/>
              </a:lnSpc>
              <a:defRPr/>
            </a:pPr>
            <a:r>
              <a:rPr lang="ja-JP" altLang="en-US" sz="1200" b="1" dirty="0">
                <a:solidFill>
                  <a:srgbClr val="002060"/>
                </a:solidFill>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講師紹介</a:t>
            </a:r>
            <a:endParaRPr lang="en-US" altLang="ja-JP" sz="1200" b="1" dirty="0">
              <a:latin typeface="HGPｺﾞｼｯｸM" panose="020B0600000000000000" pitchFamily="50" charset="-128"/>
              <a:ea typeface="HGPｺﾞｼｯｸM" panose="020B0600000000000000" pitchFamily="50" charset="-128"/>
            </a:endParaRPr>
          </a:p>
          <a:p>
            <a:pPr defTabSz="1042988" eaLnBrk="1" hangingPunct="1">
              <a:lnSpc>
                <a:spcPct val="150000"/>
              </a:lnSpc>
              <a:defRPr/>
            </a:pPr>
            <a:r>
              <a:rPr lang="ja-JP" altLang="en-US" sz="1400" b="1" dirty="0">
                <a:latin typeface="HGPｺﾞｼｯｸM" panose="020B0600000000000000" pitchFamily="50" charset="-128"/>
                <a:ea typeface="HGPｺﾞｼｯｸM" panose="020B0600000000000000" pitchFamily="50" charset="-128"/>
              </a:rPr>
              <a:t>　中小企業診断士　半田　幹雄氏</a:t>
            </a:r>
            <a:endParaRPr lang="en-US" altLang="ja-JP" sz="1050" dirty="0">
              <a:latin typeface="HGPｺﾞｼｯｸM" panose="020B0600000000000000" pitchFamily="50" charset="-128"/>
              <a:ea typeface="HGPｺﾞｼｯｸM" panose="020B0600000000000000" pitchFamily="50" charset="-128"/>
            </a:endParaRPr>
          </a:p>
        </p:txBody>
      </p:sp>
      <p:sp>
        <p:nvSpPr>
          <p:cNvPr id="58" name="テキスト ボックス 33">
            <a:extLst>
              <a:ext uri="{FF2B5EF4-FFF2-40B4-BE49-F238E27FC236}">
                <a16:creationId xmlns:a16="http://schemas.microsoft.com/office/drawing/2014/main" id="{EB04A63F-4C96-7D52-8E28-6643F56F19CD}"/>
              </a:ext>
            </a:extLst>
          </p:cNvPr>
          <p:cNvSpPr txBox="1">
            <a:spLocks noChangeArrowheads="1"/>
          </p:cNvSpPr>
          <p:nvPr/>
        </p:nvSpPr>
        <p:spPr bwMode="auto">
          <a:xfrm>
            <a:off x="3844296" y="6758257"/>
            <a:ext cx="3238546"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100">
                <a:solidFill>
                  <a:schemeClr val="tx1"/>
                </a:solidFill>
                <a:latin typeface="Arial" panose="020B0604020202020204" pitchFamily="34" charset="0"/>
                <a:ea typeface="ＭＳ Ｐゴシック" panose="020B0600070205080204" pitchFamily="50" charset="-128"/>
              </a:defRPr>
            </a:lvl1pPr>
            <a:lvl2pPr marL="742950" indent="-285750">
              <a:defRPr kumimoji="1" sz="2100">
                <a:solidFill>
                  <a:schemeClr val="tx1"/>
                </a:solidFill>
                <a:latin typeface="Arial" panose="020B0604020202020204" pitchFamily="34" charset="0"/>
                <a:ea typeface="ＭＳ Ｐゴシック" panose="020B0600070205080204" pitchFamily="50" charset="-128"/>
              </a:defRPr>
            </a:lvl2pPr>
            <a:lvl3pPr marL="1143000" indent="-228600">
              <a:defRPr kumimoji="1" sz="2100">
                <a:solidFill>
                  <a:schemeClr val="tx1"/>
                </a:solidFill>
                <a:latin typeface="Arial" panose="020B0604020202020204" pitchFamily="34" charset="0"/>
                <a:ea typeface="ＭＳ Ｐゴシック" panose="020B0600070205080204" pitchFamily="50" charset="-128"/>
              </a:defRPr>
            </a:lvl3pPr>
            <a:lvl4pPr marL="1600200" indent="-228600">
              <a:defRPr kumimoji="1" sz="2100">
                <a:solidFill>
                  <a:schemeClr val="tx1"/>
                </a:solidFill>
                <a:latin typeface="Arial" panose="020B0604020202020204" pitchFamily="34" charset="0"/>
                <a:ea typeface="ＭＳ Ｐゴシック" panose="020B0600070205080204" pitchFamily="50" charset="-128"/>
              </a:defRPr>
            </a:lvl4pPr>
            <a:lvl5pPr marL="2057400" indent="-228600">
              <a:defRPr kumimoji="1" sz="21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1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1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1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100">
                <a:solidFill>
                  <a:schemeClr val="tx1"/>
                </a:solidFill>
                <a:latin typeface="Arial" panose="020B0604020202020204" pitchFamily="34" charset="0"/>
                <a:ea typeface="ＭＳ Ｐゴシック" panose="020B0600070205080204" pitchFamily="50" charset="-128"/>
              </a:defRPr>
            </a:lvl9pPr>
          </a:lstStyle>
          <a:p>
            <a:pPr algn="just" eaLnBrk="1" hangingPunct="1">
              <a:defRPr/>
            </a:pPr>
            <a:r>
              <a:rPr lang="ja-JP" altLang="en-US" sz="900" dirty="0">
                <a:latin typeface="HGPｺﾞｼｯｸM" panose="020B0600000000000000" pitchFamily="50" charset="-128"/>
                <a:ea typeface="HGPｺﾞｼｯｸM" panose="020B0600000000000000" pitchFamily="50" charset="-128"/>
              </a:rPr>
              <a:t>（株）富士銀行（現みずほ銀行）に</a:t>
            </a:r>
            <a:r>
              <a:rPr lang="en-US" altLang="ja-JP" sz="900" dirty="0">
                <a:latin typeface="HGPｺﾞｼｯｸM" panose="020B0600000000000000" pitchFamily="50" charset="-128"/>
                <a:ea typeface="HGPｺﾞｼｯｸM" panose="020B0600000000000000" pitchFamily="50" charset="-128"/>
              </a:rPr>
              <a:t>35</a:t>
            </a:r>
            <a:r>
              <a:rPr lang="ja-JP" altLang="en-US" sz="900" dirty="0">
                <a:latin typeface="HGPｺﾞｼｯｸM" panose="020B0600000000000000" pitchFamily="50" charset="-128"/>
                <a:ea typeface="HGPｺﾞｼｯｸM" panose="020B0600000000000000" pitchFamily="50" charset="-128"/>
              </a:rPr>
              <a:t>年間勤務。</a:t>
            </a:r>
            <a:endParaRPr lang="en-US" altLang="ja-JP" sz="900" dirty="0">
              <a:latin typeface="HGPｺﾞｼｯｸM" panose="020B0600000000000000" pitchFamily="50" charset="-128"/>
              <a:ea typeface="HGPｺﾞｼｯｸM" panose="020B0600000000000000" pitchFamily="50" charset="-128"/>
            </a:endParaRPr>
          </a:p>
          <a:p>
            <a:pPr algn="just" eaLnBrk="1" hangingPunct="1">
              <a:defRPr/>
            </a:pPr>
            <a:r>
              <a:rPr lang="ja-JP" altLang="en-US" sz="900" dirty="0">
                <a:latin typeface="HGPｺﾞｼｯｸM" panose="020B0600000000000000" pitchFamily="50" charset="-128"/>
                <a:ea typeface="HGPｺﾞｼｯｸM" panose="020B0600000000000000" pitchFamily="50" charset="-128"/>
              </a:rPr>
              <a:t>浜松、平塚、鶴見、調布、外山、自由が丘、赤坂、日比谷、丸の内等の各支店勤務後、本部の融資企画部等において、融資関連の事務業務、支店指導に携わる。</a:t>
            </a:r>
            <a:endParaRPr lang="en-US" altLang="ja-JP" sz="900" dirty="0">
              <a:latin typeface="HGPｺﾞｼｯｸM" panose="020B0600000000000000" pitchFamily="50" charset="-128"/>
              <a:ea typeface="HGPｺﾞｼｯｸM" panose="020B0600000000000000" pitchFamily="50" charset="-128"/>
            </a:endParaRPr>
          </a:p>
          <a:p>
            <a:pPr algn="just" eaLnBrk="1" hangingPunct="1">
              <a:defRPr/>
            </a:pPr>
            <a:r>
              <a:rPr lang="ja-JP" altLang="en-US" sz="900" dirty="0">
                <a:latin typeface="HGPｺﾞｼｯｸM" panose="020B0600000000000000" pitchFamily="50" charset="-128"/>
                <a:ea typeface="HGPｺﾞｼｯｸM" panose="020B0600000000000000" pitchFamily="50" charset="-128"/>
              </a:rPr>
              <a:t>後に、医薬品卸会社の取締役、みずほ信用保証（株）債権回収、</a:t>
            </a:r>
            <a:r>
              <a:rPr lang="en-US" altLang="ja-JP" sz="900" dirty="0">
                <a:latin typeface="HGPｺﾞｼｯｸM" panose="020B0600000000000000" pitchFamily="50" charset="-128"/>
                <a:ea typeface="HGPｺﾞｼｯｸM" panose="020B0600000000000000" pitchFamily="50" charset="-128"/>
              </a:rPr>
              <a:t>SBI</a:t>
            </a:r>
            <a:r>
              <a:rPr lang="ja-JP" altLang="en-US" sz="900" dirty="0">
                <a:latin typeface="HGPｺﾞｼｯｸM" panose="020B0600000000000000" pitchFamily="50" charset="-128"/>
                <a:ea typeface="HGPｺﾞｼｯｸM" panose="020B0600000000000000" pitchFamily="50" charset="-128"/>
              </a:rPr>
              <a:t> </a:t>
            </a:r>
            <a:r>
              <a:rPr lang="en-US" altLang="ja-JP" sz="900" dirty="0">
                <a:latin typeface="HGPｺﾞｼｯｸM" panose="020B0600000000000000" pitchFamily="50" charset="-128"/>
                <a:ea typeface="HGPｺﾞｼｯｸM" panose="020B0600000000000000" pitchFamily="50" charset="-128"/>
              </a:rPr>
              <a:t>Fin Tech</a:t>
            </a:r>
            <a:r>
              <a:rPr lang="ja-JP" altLang="en-US" sz="900" dirty="0">
                <a:latin typeface="HGPｺﾞｼｯｸM" panose="020B0600000000000000" pitchFamily="50" charset="-128"/>
                <a:ea typeface="HGPｺﾞｼｯｸM" panose="020B0600000000000000" pitchFamily="50" charset="-128"/>
              </a:rPr>
              <a:t> </a:t>
            </a:r>
            <a:r>
              <a:rPr lang="en-US" altLang="ja-JP" sz="900" dirty="0">
                <a:latin typeface="HGPｺﾞｼｯｸM" panose="020B0600000000000000" pitchFamily="50" charset="-128"/>
                <a:ea typeface="HGPｺﾞｼｯｸM" panose="020B0600000000000000" pitchFamily="50" charset="-128"/>
              </a:rPr>
              <a:t>Solutions</a:t>
            </a:r>
            <a:r>
              <a:rPr lang="ja-JP" altLang="en-US" sz="900" dirty="0">
                <a:latin typeface="HGPｺﾞｼｯｸM" panose="020B0600000000000000" pitchFamily="50" charset="-128"/>
                <a:ea typeface="HGPｺﾞｼｯｸM" panose="020B0600000000000000" pitchFamily="50" charset="-128"/>
              </a:rPr>
              <a:t>（株）顧問を経て</a:t>
            </a:r>
            <a:r>
              <a:rPr lang="en-US" altLang="ja-JP" sz="900" dirty="0">
                <a:latin typeface="HGPｺﾞｼｯｸM" panose="020B0600000000000000" pitchFamily="50" charset="-128"/>
                <a:ea typeface="HGPｺﾞｼｯｸM" panose="020B0600000000000000" pitchFamily="50" charset="-128"/>
              </a:rPr>
              <a:t>2022</a:t>
            </a:r>
            <a:r>
              <a:rPr lang="ja-JP" altLang="en-US" sz="900" dirty="0">
                <a:latin typeface="HGPｺﾞｼｯｸM" panose="020B0600000000000000" pitchFamily="50" charset="-128"/>
                <a:ea typeface="HGPｺﾞｼｯｸM" panose="020B0600000000000000" pitchFamily="50" charset="-128"/>
              </a:rPr>
              <a:t>年にあおぞら法務事務所を開業</a:t>
            </a:r>
            <a:endParaRPr lang="en-US" altLang="ja-JP" sz="900" dirty="0">
              <a:latin typeface="HGPｺﾞｼｯｸM" panose="020B0600000000000000" pitchFamily="50" charset="-128"/>
              <a:ea typeface="HGPｺﾞｼｯｸM" panose="020B0600000000000000" pitchFamily="50" charset="-128"/>
            </a:endParaRPr>
          </a:p>
          <a:p>
            <a:pPr algn="just" eaLnBrk="1" hangingPunct="1">
              <a:defRPr/>
            </a:pPr>
            <a:r>
              <a:rPr lang="ja-JP" altLang="en-US" sz="900" dirty="0">
                <a:latin typeface="HGPｺﾞｼｯｸM" panose="020B0600000000000000" pitchFamily="50" charset="-128"/>
                <a:ea typeface="HGPｺﾞｼｯｸM" panose="020B0600000000000000" pitchFamily="50" charset="-128"/>
              </a:rPr>
              <a:t>保有資格　中小企業診断士、行政書士ほか</a:t>
            </a:r>
          </a:p>
        </p:txBody>
      </p:sp>
      <p:sp>
        <p:nvSpPr>
          <p:cNvPr id="59" name="Text Box 13">
            <a:extLst>
              <a:ext uri="{FF2B5EF4-FFF2-40B4-BE49-F238E27FC236}">
                <a16:creationId xmlns:a16="http://schemas.microsoft.com/office/drawing/2014/main" id="{E1AE894A-30BA-5520-3B31-4869C15A7547}"/>
              </a:ext>
            </a:extLst>
          </p:cNvPr>
          <p:cNvSpPr txBox="1">
            <a:spLocks noChangeArrowheads="1"/>
          </p:cNvSpPr>
          <p:nvPr/>
        </p:nvSpPr>
        <p:spPr bwMode="auto">
          <a:xfrm>
            <a:off x="3731410" y="3809630"/>
            <a:ext cx="3586472" cy="166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306" tIns="52153" rIns="104306" bIns="52153"/>
          <a:lstStyle>
            <a:lvl1pPr defTabSz="1042988">
              <a:spcBef>
                <a:spcPct val="20000"/>
              </a:spcBef>
              <a:buChar char="•"/>
              <a:defRPr kumimoji="1" sz="3700">
                <a:solidFill>
                  <a:schemeClr val="tx1"/>
                </a:solidFill>
                <a:latin typeface="Arial" panose="020B0604020202020204" pitchFamily="34" charset="0"/>
                <a:ea typeface="ＭＳ Ｐゴシック" panose="020B0600070205080204" pitchFamily="50" charset="-128"/>
              </a:defRPr>
            </a:lvl1pPr>
            <a:lvl2pPr marL="742950" indent="-285750" defTabSz="1042988">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2pPr>
            <a:lvl3pPr marL="1143000" indent="-228600" defTabSz="1042988">
              <a:spcBef>
                <a:spcPct val="20000"/>
              </a:spcBef>
              <a:buChar char="•"/>
              <a:defRPr kumimoji="1" sz="2700">
                <a:solidFill>
                  <a:schemeClr val="tx1"/>
                </a:solidFill>
                <a:latin typeface="Arial" panose="020B0604020202020204" pitchFamily="34" charset="0"/>
                <a:ea typeface="ＭＳ Ｐゴシック" panose="020B0600070205080204" pitchFamily="50" charset="-128"/>
              </a:defRPr>
            </a:lvl3pPr>
            <a:lvl4pPr marL="1600200" indent="-228600" defTabSz="1042988">
              <a:spcBef>
                <a:spcPct val="20000"/>
              </a:spcBef>
              <a:buChar char="–"/>
              <a:defRPr kumimoji="1" sz="2300">
                <a:solidFill>
                  <a:schemeClr val="tx1"/>
                </a:solidFill>
                <a:latin typeface="Arial" panose="020B0604020202020204" pitchFamily="34" charset="0"/>
                <a:ea typeface="ＭＳ Ｐゴシック" panose="020B0600070205080204" pitchFamily="50" charset="-128"/>
              </a:defRPr>
            </a:lvl4pPr>
            <a:lvl5pPr marL="2057400" indent="-228600" defTabSz="1042988">
              <a:spcBef>
                <a:spcPct val="20000"/>
              </a:spcBef>
              <a:buChar char="»"/>
              <a:defRPr kumimoji="1" sz="2300">
                <a:solidFill>
                  <a:schemeClr val="tx1"/>
                </a:solidFill>
                <a:latin typeface="Arial" panose="020B0604020202020204" pitchFamily="34" charset="0"/>
                <a:ea typeface="ＭＳ Ｐゴシック" panose="020B0600070205080204" pitchFamily="50" charset="-128"/>
              </a:defRPr>
            </a:lvl5pPr>
            <a:lvl6pPr marL="2514600" indent="-228600" defTabSz="1042988" eaLnBrk="0" fontAlgn="base" hangingPunct="0">
              <a:spcBef>
                <a:spcPct val="20000"/>
              </a:spcBef>
              <a:spcAft>
                <a:spcPct val="0"/>
              </a:spcAft>
              <a:buChar char="»"/>
              <a:defRPr kumimoji="1" sz="2300">
                <a:solidFill>
                  <a:schemeClr val="tx1"/>
                </a:solidFill>
                <a:latin typeface="Arial" panose="020B0604020202020204" pitchFamily="34" charset="0"/>
                <a:ea typeface="ＭＳ Ｐゴシック" panose="020B0600070205080204" pitchFamily="50" charset="-128"/>
              </a:defRPr>
            </a:lvl6pPr>
            <a:lvl7pPr marL="2971800" indent="-228600" defTabSz="1042988" eaLnBrk="0" fontAlgn="base" hangingPunct="0">
              <a:spcBef>
                <a:spcPct val="20000"/>
              </a:spcBef>
              <a:spcAft>
                <a:spcPct val="0"/>
              </a:spcAft>
              <a:buChar char="»"/>
              <a:defRPr kumimoji="1" sz="2300">
                <a:solidFill>
                  <a:schemeClr val="tx1"/>
                </a:solidFill>
                <a:latin typeface="Arial" panose="020B0604020202020204" pitchFamily="34" charset="0"/>
                <a:ea typeface="ＭＳ Ｐゴシック" panose="020B0600070205080204" pitchFamily="50" charset="-128"/>
              </a:defRPr>
            </a:lvl7pPr>
            <a:lvl8pPr marL="3429000" indent="-228600" defTabSz="1042988" eaLnBrk="0" fontAlgn="base" hangingPunct="0">
              <a:spcBef>
                <a:spcPct val="20000"/>
              </a:spcBef>
              <a:spcAft>
                <a:spcPct val="0"/>
              </a:spcAft>
              <a:buChar char="»"/>
              <a:defRPr kumimoji="1" sz="2300">
                <a:solidFill>
                  <a:schemeClr val="tx1"/>
                </a:solidFill>
                <a:latin typeface="Arial" panose="020B0604020202020204" pitchFamily="34" charset="0"/>
                <a:ea typeface="ＭＳ Ｐゴシック" panose="020B0600070205080204" pitchFamily="50" charset="-128"/>
              </a:defRPr>
            </a:lvl8pPr>
            <a:lvl9pPr marL="3886200" indent="-228600" defTabSz="1042988" eaLnBrk="0" fontAlgn="base" hangingPunct="0">
              <a:spcBef>
                <a:spcPct val="20000"/>
              </a:spcBef>
              <a:spcAft>
                <a:spcPct val="0"/>
              </a:spcAft>
              <a:buChar char="»"/>
              <a:defRPr kumimoji="1" sz="2300">
                <a:solidFill>
                  <a:schemeClr val="tx1"/>
                </a:solidFill>
                <a:latin typeface="Arial" panose="020B0604020202020204" pitchFamily="34" charset="0"/>
                <a:ea typeface="ＭＳ Ｐゴシック" panose="020B0600070205080204" pitchFamily="50" charset="-128"/>
              </a:defRPr>
            </a:lvl9pPr>
          </a:lstStyle>
          <a:p>
            <a:pPr marL="4763" indent="-4763" eaLnBrk="1" hangingPunct="1">
              <a:spcBef>
                <a:spcPct val="0"/>
              </a:spcBef>
              <a:spcAft>
                <a:spcPts val="300"/>
              </a:spcAft>
              <a:buFontTx/>
              <a:buNone/>
            </a:pPr>
            <a:r>
              <a:rPr lang="ja-JP" altLang="en-US" sz="1200" b="1" dirty="0">
                <a:solidFill>
                  <a:srgbClr val="002060"/>
                </a:solidFill>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セミナー内容 </a:t>
            </a:r>
            <a:endParaRPr lang="en-US" altLang="ja-JP" sz="1400" dirty="0">
              <a:latin typeface="HGPｺﾞｼｯｸM" panose="020B0600000000000000" pitchFamily="50" charset="-128"/>
              <a:ea typeface="HGPｺﾞｼｯｸM" panose="020B0600000000000000" pitchFamily="50" charset="-128"/>
            </a:endParaRPr>
          </a:p>
          <a:p>
            <a:pPr marL="138112">
              <a:lnSpc>
                <a:spcPct val="110000"/>
              </a:lnSpc>
              <a:spcBef>
                <a:spcPts val="300"/>
              </a:spcBef>
              <a:buNone/>
            </a:pPr>
            <a:r>
              <a:rPr lang="ja-JP" altLang="en-US" sz="1300" dirty="0">
                <a:latin typeface="HGPｺﾞｼｯｸM" panose="020B0600000000000000" pitchFamily="50" charset="-128"/>
                <a:ea typeface="HGPｺﾞｼｯｸM" panose="020B0600000000000000" pitchFamily="50" charset="-128"/>
              </a:rPr>
              <a:t>① この時期、金融機関と上手く付き合う方法</a:t>
            </a:r>
            <a:endParaRPr lang="en-US" altLang="ja-JP" sz="1300" dirty="0">
              <a:latin typeface="HGPｺﾞｼｯｸM" panose="020B0600000000000000" pitchFamily="50" charset="-128"/>
              <a:ea typeface="HGPｺﾞｼｯｸM" panose="020B0600000000000000" pitchFamily="50" charset="-128"/>
            </a:endParaRPr>
          </a:p>
          <a:p>
            <a:pPr marL="138112">
              <a:lnSpc>
                <a:spcPct val="110000"/>
              </a:lnSpc>
              <a:spcBef>
                <a:spcPts val="400"/>
              </a:spcBef>
              <a:buNone/>
            </a:pPr>
            <a:r>
              <a:rPr lang="ja-JP" altLang="en-US" sz="1300" dirty="0">
                <a:latin typeface="HGPｺﾞｼｯｸM" panose="020B0600000000000000" pitchFamily="50" charset="-128"/>
                <a:ea typeface="HGPｺﾞｼｯｸM" panose="020B0600000000000000" pitchFamily="50" charset="-128"/>
              </a:rPr>
              <a:t>② 融資が実行される金融機関内部のしくみ</a:t>
            </a:r>
            <a:endParaRPr lang="en-US" altLang="ja-JP" sz="1300" dirty="0">
              <a:latin typeface="HGPｺﾞｼｯｸM" panose="020B0600000000000000" pitchFamily="50" charset="-128"/>
              <a:ea typeface="HGPｺﾞｼｯｸM" panose="020B0600000000000000" pitchFamily="50" charset="-128"/>
            </a:endParaRPr>
          </a:p>
          <a:p>
            <a:pPr marL="138112">
              <a:lnSpc>
                <a:spcPct val="110000"/>
              </a:lnSpc>
              <a:spcBef>
                <a:spcPts val="400"/>
              </a:spcBef>
              <a:buNone/>
            </a:pPr>
            <a:r>
              <a:rPr lang="ja-JP" altLang="en-US" sz="1300" dirty="0">
                <a:latin typeface="HGPｺﾞｼｯｸM" panose="020B0600000000000000" pitchFamily="50" charset="-128"/>
                <a:ea typeface="HGPｺﾞｼｯｸM" panose="020B0600000000000000" pitchFamily="50" charset="-128"/>
              </a:rPr>
              <a:t>③ コロナ借換融資をする金融機関の本音とは</a:t>
            </a:r>
            <a:endParaRPr lang="en-US" altLang="ja-JP" sz="1300" dirty="0">
              <a:latin typeface="HGPｺﾞｼｯｸM" panose="020B0600000000000000" pitchFamily="50" charset="-128"/>
              <a:ea typeface="HGPｺﾞｼｯｸM" panose="020B0600000000000000" pitchFamily="50" charset="-128"/>
            </a:endParaRPr>
          </a:p>
          <a:p>
            <a:pPr marL="138112">
              <a:lnSpc>
                <a:spcPct val="110000"/>
              </a:lnSpc>
              <a:spcBef>
                <a:spcPts val="400"/>
              </a:spcBef>
              <a:buNone/>
            </a:pPr>
            <a:r>
              <a:rPr lang="ja-JP" altLang="en-US" sz="1300" dirty="0">
                <a:latin typeface="HGPｺﾞｼｯｸM" panose="020B0600000000000000" pitchFamily="50" charset="-128"/>
                <a:ea typeface="HGPｺﾞｼｯｸM" panose="020B0600000000000000" pitchFamily="50" charset="-128"/>
              </a:rPr>
              <a:t>④ ゼロゼロ融資の乗り切り方</a:t>
            </a:r>
            <a:endParaRPr lang="en-US" altLang="ja-JP" sz="1300" dirty="0">
              <a:latin typeface="HGPｺﾞｼｯｸM" panose="020B0600000000000000" pitchFamily="50" charset="-128"/>
              <a:ea typeface="HGPｺﾞｼｯｸM" panose="020B0600000000000000" pitchFamily="50" charset="-128"/>
            </a:endParaRPr>
          </a:p>
          <a:p>
            <a:pPr marL="311150">
              <a:lnSpc>
                <a:spcPct val="110000"/>
              </a:lnSpc>
              <a:spcBef>
                <a:spcPts val="0"/>
              </a:spcBef>
              <a:buNone/>
            </a:pPr>
            <a:r>
              <a:rPr lang="ja-JP" altLang="en-US" sz="1000" dirty="0">
                <a:latin typeface="HGPｺﾞｼｯｸM" panose="020B0600000000000000" pitchFamily="50" charset="-128"/>
                <a:ea typeface="HGPｺﾞｼｯｸM" panose="020B0600000000000000" pitchFamily="50" charset="-128"/>
              </a:rPr>
              <a:t>　　　　　　　　　　　　　　　　　　　　　　　ほか</a:t>
            </a:r>
            <a:endParaRPr lang="en-US" altLang="ja-JP" sz="1000" dirty="0">
              <a:latin typeface="HGPｺﾞｼｯｸM" panose="020B0600000000000000" pitchFamily="50" charset="-128"/>
              <a:ea typeface="HGPｺﾞｼｯｸM" panose="020B0600000000000000" pitchFamily="50" charset="-128"/>
            </a:endParaRPr>
          </a:p>
          <a:p>
            <a:pPr marL="311150">
              <a:lnSpc>
                <a:spcPct val="110000"/>
              </a:lnSpc>
              <a:spcBef>
                <a:spcPts val="0"/>
              </a:spcBef>
              <a:buNone/>
            </a:pPr>
            <a:endParaRPr lang="en-US" altLang="ja-JP" sz="1000" dirty="0">
              <a:latin typeface="HGPｺﾞｼｯｸM" panose="020B0600000000000000" pitchFamily="50" charset="-128"/>
              <a:ea typeface="HGPｺﾞｼｯｸM" panose="020B0600000000000000" pitchFamily="50" charset="-128"/>
            </a:endParaRPr>
          </a:p>
        </p:txBody>
      </p:sp>
      <p:sp>
        <p:nvSpPr>
          <p:cNvPr id="60" name="テキスト ボックス 59">
            <a:extLst>
              <a:ext uri="{FF2B5EF4-FFF2-40B4-BE49-F238E27FC236}">
                <a16:creationId xmlns:a16="http://schemas.microsoft.com/office/drawing/2014/main" id="{42503DA9-5F5D-0B6F-D595-84738DA61B45}"/>
              </a:ext>
            </a:extLst>
          </p:cNvPr>
          <p:cNvSpPr txBox="1"/>
          <p:nvPr/>
        </p:nvSpPr>
        <p:spPr>
          <a:xfrm>
            <a:off x="509138" y="1998587"/>
            <a:ext cx="6501622" cy="1652760"/>
          </a:xfrm>
          <a:prstGeom prst="rect">
            <a:avLst/>
          </a:prstGeom>
          <a:noFill/>
        </p:spPr>
        <p:txBody>
          <a:bodyPr wrap="square" lIns="0" tIns="0" rIns="0" bIns="0" rtlCol="0">
            <a:spAutoFit/>
          </a:bodyPr>
          <a:lstStyle/>
          <a:p>
            <a:pPr algn="just">
              <a:lnSpc>
                <a:spcPct val="120000"/>
              </a:lnSpc>
              <a:spcAft>
                <a:spcPts val="600"/>
              </a:spcAft>
            </a:pPr>
            <a:r>
              <a:rPr lang="ja-JP" altLang="en-US" sz="1100" dirty="0">
                <a:latin typeface="HGPｺﾞｼｯｸM" panose="020B0600000000000000" pitchFamily="50" charset="-128"/>
                <a:ea typeface="HGPｺﾞｼｯｸM" panose="020B0600000000000000" pitchFamily="50" charset="-128"/>
              </a:rPr>
              <a:t>➢銀行出身の私が独立開業して感じたことは、中小企業の経営者の方は銀行との付き合いに不慣れだということです。</a:t>
            </a:r>
            <a:endParaRPr lang="en-US" altLang="ja-JP" sz="1100" dirty="0">
              <a:latin typeface="HGPｺﾞｼｯｸM" panose="020B0600000000000000" pitchFamily="50" charset="-128"/>
              <a:ea typeface="HGPｺﾞｼｯｸM" panose="020B0600000000000000" pitchFamily="50" charset="-128"/>
            </a:endParaRPr>
          </a:p>
          <a:p>
            <a:pPr algn="just">
              <a:lnSpc>
                <a:spcPct val="120000"/>
              </a:lnSpc>
              <a:spcAft>
                <a:spcPts val="600"/>
              </a:spcAft>
            </a:pPr>
            <a:r>
              <a:rPr lang="ja-JP" altLang="en-US" sz="1100" dirty="0">
                <a:latin typeface="HGPｺﾞｼｯｸM" panose="020B0600000000000000" pitchFamily="50" charset="-128"/>
                <a:ea typeface="HGPｺﾞｼｯｸM" panose="020B0600000000000000" pitchFamily="50" charset="-128"/>
              </a:rPr>
              <a:t>➢「銀行が求めていること」に対して正確に応えられず、スムーズな取引が出来ないケースが散見されます。</a:t>
            </a:r>
            <a:endParaRPr lang="en-US" altLang="ja-JP" sz="1100" dirty="0">
              <a:latin typeface="HGPｺﾞｼｯｸM" panose="020B0600000000000000" pitchFamily="50" charset="-128"/>
              <a:ea typeface="HGPｺﾞｼｯｸM" panose="020B0600000000000000" pitchFamily="50" charset="-128"/>
            </a:endParaRPr>
          </a:p>
          <a:p>
            <a:pPr algn="just">
              <a:lnSpc>
                <a:spcPct val="120000"/>
              </a:lnSpc>
              <a:spcAft>
                <a:spcPts val="600"/>
              </a:spcAft>
            </a:pPr>
            <a:r>
              <a:rPr lang="ja-JP" altLang="en-US" sz="1100" dirty="0">
                <a:latin typeface="HGPｺﾞｼｯｸM" panose="020B0600000000000000" pitchFamily="50" charset="-128"/>
                <a:ea typeface="HGPｺﾞｼｯｸM" panose="020B0600000000000000" pitchFamily="50" charset="-128"/>
              </a:rPr>
              <a:t>➢そのような銀行のいわば「本音」の部分と、企業の「ニーズ」の間を埋めることができれば、中小企業の資金調達はよりうまくいくのではないかと考えております。</a:t>
            </a:r>
            <a:endParaRPr lang="en-US" altLang="ja-JP" sz="1100" dirty="0">
              <a:latin typeface="HGPｺﾞｼｯｸM" panose="020B0600000000000000" pitchFamily="50" charset="-128"/>
              <a:ea typeface="HGPｺﾞｼｯｸM" panose="020B0600000000000000" pitchFamily="50" charset="-128"/>
            </a:endParaRPr>
          </a:p>
          <a:p>
            <a:pPr algn="just">
              <a:lnSpc>
                <a:spcPct val="120000"/>
              </a:lnSpc>
              <a:spcAft>
                <a:spcPts val="600"/>
              </a:spcAft>
            </a:pPr>
            <a:r>
              <a:rPr lang="ja-JP" altLang="en-US" sz="1100" dirty="0">
                <a:latin typeface="HGPｺﾞｼｯｸM" panose="020B0600000000000000" pitchFamily="50" charset="-128"/>
                <a:ea typeface="HGPｺﾞｼｯｸM" panose="020B0600000000000000" pitchFamily="50" charset="-128"/>
              </a:rPr>
              <a:t>➢本セミナーでは、銀行との融資取引を始めるうえでのアプローチの方法や人間関係の構築を中心にお話し、銀行の懐を探る術を伝授できたらと思います。</a:t>
            </a:r>
          </a:p>
        </p:txBody>
      </p:sp>
      <p:grpSp>
        <p:nvGrpSpPr>
          <p:cNvPr id="61" name="グループ化 60">
            <a:extLst>
              <a:ext uri="{FF2B5EF4-FFF2-40B4-BE49-F238E27FC236}">
                <a16:creationId xmlns:a16="http://schemas.microsoft.com/office/drawing/2014/main" id="{B4C00E2C-BDF4-96B1-D5EC-FE125B460A7E}"/>
              </a:ext>
            </a:extLst>
          </p:cNvPr>
          <p:cNvGrpSpPr/>
          <p:nvPr/>
        </p:nvGrpSpPr>
        <p:grpSpPr>
          <a:xfrm>
            <a:off x="380443" y="3824287"/>
            <a:ext cx="570553" cy="435946"/>
            <a:chOff x="355028" y="6083249"/>
            <a:chExt cx="570553" cy="356534"/>
          </a:xfrm>
        </p:grpSpPr>
        <p:sp>
          <p:nvSpPr>
            <p:cNvPr id="62" name="角丸四角形 61">
              <a:extLst>
                <a:ext uri="{FF2B5EF4-FFF2-40B4-BE49-F238E27FC236}">
                  <a16:creationId xmlns:a16="http://schemas.microsoft.com/office/drawing/2014/main" id="{96B5BD34-0973-520A-7294-A2189C4D0391}"/>
                </a:ext>
              </a:extLst>
            </p:cNvPr>
            <p:cNvSpPr/>
            <p:nvPr/>
          </p:nvSpPr>
          <p:spPr>
            <a:xfrm>
              <a:off x="427253" y="6083249"/>
              <a:ext cx="426153" cy="356534"/>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a:extLst>
                <a:ext uri="{FF2B5EF4-FFF2-40B4-BE49-F238E27FC236}">
                  <a16:creationId xmlns:a16="http://schemas.microsoft.com/office/drawing/2014/main" id="{DFD5EB1D-D6C8-7B12-80D3-0043763DD72C}"/>
                </a:ext>
              </a:extLst>
            </p:cNvPr>
            <p:cNvSpPr txBox="1"/>
            <p:nvPr/>
          </p:nvSpPr>
          <p:spPr>
            <a:xfrm>
              <a:off x="355028" y="6133355"/>
              <a:ext cx="570553" cy="233396"/>
            </a:xfrm>
            <a:prstGeom prst="rect">
              <a:avLst/>
            </a:prstGeom>
            <a:noFill/>
            <a:ln>
              <a:noFill/>
            </a:ln>
          </p:spPr>
          <p:txBody>
            <a:bodyPr wrap="square" rtlCol="0">
              <a:spAutoFit/>
            </a:bodyPr>
            <a:lstStyle/>
            <a:p>
              <a:pPr algn="ctr"/>
              <a:r>
                <a:rPr lang="ja-JP" altLang="en-US" sz="1200" dirty="0">
                  <a:solidFill>
                    <a:schemeClr val="bg1"/>
                  </a:solidFill>
                  <a:latin typeface="HGP創英角ｺﾞｼｯｸUB" panose="020B0900000000000000" pitchFamily="50" charset="-128"/>
                  <a:ea typeface="HGP創英角ｺﾞｼｯｸUB" panose="020B0900000000000000" pitchFamily="50" charset="-128"/>
                </a:rPr>
                <a:t>日時</a:t>
              </a:r>
            </a:p>
          </p:txBody>
        </p:sp>
      </p:grpSp>
      <p:sp>
        <p:nvSpPr>
          <p:cNvPr id="64" name="Text Box 13">
            <a:extLst>
              <a:ext uri="{FF2B5EF4-FFF2-40B4-BE49-F238E27FC236}">
                <a16:creationId xmlns:a16="http://schemas.microsoft.com/office/drawing/2014/main" id="{8F4DDA97-EE40-6999-17D5-D131F4257569}"/>
              </a:ext>
            </a:extLst>
          </p:cNvPr>
          <p:cNvSpPr txBox="1">
            <a:spLocks noChangeArrowheads="1"/>
          </p:cNvSpPr>
          <p:nvPr/>
        </p:nvSpPr>
        <p:spPr bwMode="auto">
          <a:xfrm>
            <a:off x="882236" y="3759420"/>
            <a:ext cx="3016437" cy="664326"/>
          </a:xfrm>
          <a:prstGeom prst="rect">
            <a:avLst/>
          </a:prstGeom>
          <a:noFill/>
          <a:ln w="9525">
            <a:noFill/>
            <a:miter lim="800000"/>
            <a:headEnd/>
            <a:tailEnd/>
          </a:ln>
        </p:spPr>
        <p:txBody>
          <a:bodyPr lIns="104306" tIns="52153" rIns="104306" bIns="52153"/>
          <a:lstStyle/>
          <a:p>
            <a:pPr defTabSz="1042988" eaLnBrk="1" hangingPunct="1">
              <a:lnSpc>
                <a:spcPct val="120000"/>
              </a:lnSpc>
              <a:defRPr/>
            </a:pPr>
            <a:r>
              <a:rPr lang="en-US" altLang="ja-JP" sz="1200" dirty="0">
                <a:latin typeface="HGPGothicE" panose="020B0900000000000000" pitchFamily="34" charset="-128"/>
                <a:ea typeface="HGPGothicE" panose="020B0900000000000000" pitchFamily="34" charset="-128"/>
              </a:rPr>
              <a:t>2023</a:t>
            </a:r>
            <a:r>
              <a:rPr lang="ja-JP" altLang="en-US" sz="1200" dirty="0">
                <a:latin typeface="HGPGothicE" panose="020B0900000000000000" pitchFamily="34" charset="-128"/>
                <a:ea typeface="HGPGothicE" panose="020B0900000000000000" pitchFamily="34" charset="-128"/>
              </a:rPr>
              <a:t>年 </a:t>
            </a:r>
            <a:r>
              <a:rPr lang="en-US" altLang="ja-JP" sz="2000" dirty="0">
                <a:latin typeface="HGPGothicE" panose="020B0900000000000000" pitchFamily="34" charset="-128"/>
                <a:ea typeface="HGPGothicE" panose="020B0900000000000000" pitchFamily="34" charset="-128"/>
              </a:rPr>
              <a:t>9</a:t>
            </a:r>
            <a:r>
              <a:rPr lang="ja-JP" altLang="en-US" sz="2000" dirty="0">
                <a:latin typeface="HGPGothicE" panose="020B0900000000000000" pitchFamily="34" charset="-128"/>
                <a:ea typeface="HGPGothicE" panose="020B0900000000000000" pitchFamily="34" charset="-128"/>
              </a:rPr>
              <a:t>月</a:t>
            </a:r>
            <a:r>
              <a:rPr lang="en-US" altLang="ja-JP" sz="2000" dirty="0">
                <a:latin typeface="HGPGothicE" panose="020B0900000000000000" pitchFamily="34" charset="-128"/>
                <a:ea typeface="HGPGothicE" panose="020B0900000000000000" pitchFamily="34" charset="-128"/>
              </a:rPr>
              <a:t>6</a:t>
            </a:r>
            <a:r>
              <a:rPr lang="ja-JP" altLang="en-US" sz="2000" dirty="0">
                <a:latin typeface="HGPGothicE" panose="020B0900000000000000" pitchFamily="34" charset="-128"/>
                <a:ea typeface="HGPGothicE" panose="020B0900000000000000" pitchFamily="34" charset="-128"/>
              </a:rPr>
              <a:t>日（水）</a:t>
            </a:r>
            <a:endParaRPr lang="en-US" altLang="ja-JP" sz="2000" spc="-100" dirty="0">
              <a:latin typeface="HGPGothicE" panose="020B0900000000000000" pitchFamily="34" charset="-128"/>
              <a:ea typeface="HGPGothicE" panose="020B0900000000000000" pitchFamily="34" charset="-128"/>
            </a:endParaRPr>
          </a:p>
          <a:p>
            <a:pPr defTabSz="1042988" eaLnBrk="1" hangingPunct="1">
              <a:lnSpc>
                <a:spcPct val="120000"/>
              </a:lnSpc>
              <a:defRPr/>
            </a:pPr>
            <a:r>
              <a:rPr lang="ja-JP" altLang="en-US" sz="1400" kern="0" spc="-100" dirty="0">
                <a:latin typeface="HGPGothicE" panose="020B0900000000000000" pitchFamily="34" charset="-128"/>
                <a:ea typeface="HGPGothicE" panose="020B0900000000000000" pitchFamily="34" charset="-128"/>
              </a:rPr>
              <a:t>　　　　　　　　　　　　</a:t>
            </a:r>
            <a:r>
              <a:rPr lang="en-US" altLang="ja-JP" sz="1800" kern="0" spc="-100" dirty="0">
                <a:latin typeface="HGPGothicE" panose="020B0900000000000000" pitchFamily="34" charset="-128"/>
                <a:ea typeface="HGPGothicE" panose="020B0900000000000000" pitchFamily="34" charset="-128"/>
              </a:rPr>
              <a:t>14</a:t>
            </a:r>
            <a:r>
              <a:rPr lang="ja-JP" altLang="en-US" sz="1800" kern="0" spc="-100" dirty="0">
                <a:latin typeface="HGPGothicE" panose="020B0900000000000000" pitchFamily="34" charset="-128"/>
                <a:ea typeface="HGPGothicE" panose="020B0900000000000000" pitchFamily="34" charset="-128"/>
              </a:rPr>
              <a:t>：</a:t>
            </a:r>
            <a:r>
              <a:rPr lang="en-US" altLang="ja-JP" sz="1800" kern="0" spc="-100" dirty="0">
                <a:latin typeface="HGPGothicE" panose="020B0900000000000000" pitchFamily="34" charset="-128"/>
                <a:ea typeface="HGPGothicE" panose="020B0900000000000000" pitchFamily="34" charset="-128"/>
              </a:rPr>
              <a:t>00</a:t>
            </a:r>
            <a:r>
              <a:rPr lang="ja-JP" altLang="en-US" sz="1800" kern="0" spc="-100" dirty="0">
                <a:latin typeface="HGPGothicE" panose="020B0900000000000000" pitchFamily="34" charset="-128"/>
                <a:ea typeface="HGPGothicE" panose="020B0900000000000000" pitchFamily="34" charset="-128"/>
              </a:rPr>
              <a:t>～</a:t>
            </a:r>
            <a:r>
              <a:rPr lang="en-US" altLang="ja-JP" sz="1800" kern="0" spc="-100" dirty="0">
                <a:latin typeface="HGPGothicE" panose="020B0900000000000000" pitchFamily="34" charset="-128"/>
                <a:ea typeface="HGPGothicE" panose="020B0900000000000000" pitchFamily="34" charset="-128"/>
              </a:rPr>
              <a:t>16</a:t>
            </a:r>
            <a:r>
              <a:rPr lang="ja-JP" altLang="en-US" sz="1800" kern="0" spc="-100" dirty="0">
                <a:latin typeface="HGPGothicE" panose="020B0900000000000000" pitchFamily="34" charset="-128"/>
                <a:ea typeface="HGPGothicE" panose="020B0900000000000000" pitchFamily="34" charset="-128"/>
              </a:rPr>
              <a:t>：</a:t>
            </a:r>
            <a:r>
              <a:rPr lang="en-US" altLang="ja-JP" sz="1800" kern="0" spc="-100" dirty="0">
                <a:latin typeface="HGPGothicE" panose="020B0900000000000000" pitchFamily="34" charset="-128"/>
                <a:ea typeface="HGPGothicE" panose="020B0900000000000000" pitchFamily="34" charset="-128"/>
              </a:rPr>
              <a:t>00</a:t>
            </a:r>
            <a:endParaRPr lang="en-US" altLang="ja-JP" sz="1100" dirty="0">
              <a:latin typeface="HGPGothicE" panose="020B0900000000000000" pitchFamily="34" charset="-128"/>
              <a:ea typeface="HGPGothicE" panose="020B0900000000000000" pitchFamily="34" charset="-128"/>
            </a:endParaRPr>
          </a:p>
        </p:txBody>
      </p:sp>
      <p:sp>
        <p:nvSpPr>
          <p:cNvPr id="65" name="Text Box 13">
            <a:extLst>
              <a:ext uri="{FF2B5EF4-FFF2-40B4-BE49-F238E27FC236}">
                <a16:creationId xmlns:a16="http://schemas.microsoft.com/office/drawing/2014/main" id="{5401E054-E057-E0BB-4C27-10339FA22A77}"/>
              </a:ext>
            </a:extLst>
          </p:cNvPr>
          <p:cNvSpPr txBox="1">
            <a:spLocks noChangeArrowheads="1"/>
          </p:cNvSpPr>
          <p:nvPr/>
        </p:nvSpPr>
        <p:spPr bwMode="auto">
          <a:xfrm>
            <a:off x="919418" y="4542156"/>
            <a:ext cx="2642356" cy="554930"/>
          </a:xfrm>
          <a:prstGeom prst="rect">
            <a:avLst/>
          </a:prstGeom>
          <a:noFill/>
          <a:ln w="9525">
            <a:noFill/>
            <a:miter lim="800000"/>
            <a:headEnd/>
            <a:tailEnd/>
          </a:ln>
        </p:spPr>
        <p:txBody>
          <a:bodyPr lIns="104306" tIns="52153" rIns="104306" bIns="52153"/>
          <a:lstStyle/>
          <a:p>
            <a:pPr defTabSz="1042988" eaLnBrk="1" hangingPunct="1">
              <a:lnSpc>
                <a:spcPct val="120000"/>
              </a:lnSpc>
              <a:defRPr/>
            </a:pPr>
            <a:r>
              <a:rPr lang="ja-JP" altLang="en-US" sz="1400" dirty="0">
                <a:latin typeface="HGPGothicE" panose="020B0900000000000000" pitchFamily="34" charset="-128"/>
                <a:ea typeface="HGPGothicE" panose="020B0900000000000000" pitchFamily="34" charset="-128"/>
              </a:rPr>
              <a:t>オンライン開催（</a:t>
            </a:r>
            <a:r>
              <a:rPr lang="en-US" altLang="ja-JP" sz="1400" dirty="0">
                <a:latin typeface="HGPGothicE" panose="020B0900000000000000" pitchFamily="34" charset="-128"/>
                <a:ea typeface="HGPGothicE" panose="020B0900000000000000" pitchFamily="34" charset="-128"/>
              </a:rPr>
              <a:t>Zoom</a:t>
            </a:r>
            <a:r>
              <a:rPr lang="ja-JP" altLang="en-US" sz="1400" dirty="0">
                <a:latin typeface="HGPGothicE" panose="020B0900000000000000" pitchFamily="34" charset="-128"/>
                <a:ea typeface="HGPGothicE" panose="020B0900000000000000" pitchFamily="34" charset="-128"/>
              </a:rPr>
              <a:t>を利用）</a:t>
            </a:r>
            <a:endParaRPr lang="en-US" altLang="ja-JP" sz="1400" dirty="0">
              <a:latin typeface="HGPGothicE" panose="020B0900000000000000" pitchFamily="34" charset="-128"/>
              <a:ea typeface="HGPGothicE" panose="020B0900000000000000" pitchFamily="34" charset="-128"/>
            </a:endParaRPr>
          </a:p>
          <a:p>
            <a:pPr defTabSz="1042988" eaLnBrk="1" hangingPunct="1">
              <a:lnSpc>
                <a:spcPct val="120000"/>
              </a:lnSpc>
              <a:defRPr/>
            </a:pPr>
            <a:r>
              <a:rPr lang="ja-JP" altLang="en-US" sz="1100" dirty="0">
                <a:latin typeface="HGPｺﾞｼｯｸM" panose="020B0600000000000000" pitchFamily="50" charset="-128"/>
                <a:ea typeface="HGPｺﾞｼｯｸM" panose="020B0600000000000000" pitchFamily="50" charset="-128"/>
              </a:rPr>
              <a:t>各自事務所・ご自宅からご参加ください。</a:t>
            </a:r>
            <a:endParaRPr lang="en-US" altLang="ja-JP" sz="1100" b="1" dirty="0">
              <a:latin typeface="HGPｺﾞｼｯｸM" panose="020B0600000000000000" pitchFamily="50" charset="-128"/>
              <a:ea typeface="HGPｺﾞｼｯｸM" panose="020B0600000000000000" pitchFamily="50" charset="-128"/>
            </a:endParaRPr>
          </a:p>
        </p:txBody>
      </p:sp>
      <p:sp>
        <p:nvSpPr>
          <p:cNvPr id="66" name="Text Box 13">
            <a:extLst>
              <a:ext uri="{FF2B5EF4-FFF2-40B4-BE49-F238E27FC236}">
                <a16:creationId xmlns:a16="http://schemas.microsoft.com/office/drawing/2014/main" id="{44AEB04A-077F-862C-15AA-F56B6B0D89E2}"/>
              </a:ext>
            </a:extLst>
          </p:cNvPr>
          <p:cNvSpPr txBox="1">
            <a:spLocks noChangeArrowheads="1"/>
          </p:cNvSpPr>
          <p:nvPr/>
        </p:nvSpPr>
        <p:spPr bwMode="auto">
          <a:xfrm>
            <a:off x="909783" y="5413731"/>
            <a:ext cx="834748" cy="392179"/>
          </a:xfrm>
          <a:prstGeom prst="rect">
            <a:avLst/>
          </a:prstGeom>
          <a:noFill/>
          <a:ln w="9525">
            <a:noFill/>
            <a:miter lim="800000"/>
            <a:headEnd/>
            <a:tailEnd/>
          </a:ln>
        </p:spPr>
        <p:txBody>
          <a:bodyPr lIns="104306" tIns="52153" rIns="104306" bIns="52153"/>
          <a:lstStyle/>
          <a:p>
            <a:pPr defTabSz="1042988" eaLnBrk="1" hangingPunct="1">
              <a:defRPr/>
            </a:pPr>
            <a:r>
              <a:rPr lang="ja-JP" altLang="en-US" sz="1800" dirty="0">
                <a:latin typeface="HGPGothicE" panose="020B0900000000000000" pitchFamily="34" charset="-128"/>
                <a:ea typeface="HGPGothicE" panose="020B0900000000000000" pitchFamily="34" charset="-128"/>
              </a:rPr>
              <a:t>無料</a:t>
            </a:r>
            <a:endParaRPr lang="en-US" altLang="ja-JP" sz="1100" dirty="0">
              <a:latin typeface="HGPGothicE" panose="020B0900000000000000" pitchFamily="34" charset="-128"/>
              <a:ea typeface="HGPGothicE" panose="020B0900000000000000" pitchFamily="34" charset="-128"/>
            </a:endParaRPr>
          </a:p>
        </p:txBody>
      </p:sp>
      <p:grpSp>
        <p:nvGrpSpPr>
          <p:cNvPr id="68" name="グループ化 67">
            <a:extLst>
              <a:ext uri="{FF2B5EF4-FFF2-40B4-BE49-F238E27FC236}">
                <a16:creationId xmlns:a16="http://schemas.microsoft.com/office/drawing/2014/main" id="{EBE32988-8A5D-81B5-EA13-7A8F2A8ACF6C}"/>
              </a:ext>
            </a:extLst>
          </p:cNvPr>
          <p:cNvGrpSpPr/>
          <p:nvPr/>
        </p:nvGrpSpPr>
        <p:grpSpPr>
          <a:xfrm>
            <a:off x="386695" y="4601158"/>
            <a:ext cx="570553" cy="435946"/>
            <a:chOff x="355028" y="6083249"/>
            <a:chExt cx="570553" cy="356534"/>
          </a:xfrm>
        </p:grpSpPr>
        <p:sp>
          <p:nvSpPr>
            <p:cNvPr id="69" name="角丸四角形 68">
              <a:extLst>
                <a:ext uri="{FF2B5EF4-FFF2-40B4-BE49-F238E27FC236}">
                  <a16:creationId xmlns:a16="http://schemas.microsoft.com/office/drawing/2014/main" id="{96F91BC7-F9DF-82AE-67AE-04CBDC8F1F06}"/>
                </a:ext>
              </a:extLst>
            </p:cNvPr>
            <p:cNvSpPr/>
            <p:nvPr/>
          </p:nvSpPr>
          <p:spPr>
            <a:xfrm>
              <a:off x="427253" y="6083249"/>
              <a:ext cx="426153" cy="356534"/>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テキスト ボックス 69">
              <a:extLst>
                <a:ext uri="{FF2B5EF4-FFF2-40B4-BE49-F238E27FC236}">
                  <a16:creationId xmlns:a16="http://schemas.microsoft.com/office/drawing/2014/main" id="{A51353A1-834C-9800-64DE-CEDD84500A2E}"/>
                </a:ext>
              </a:extLst>
            </p:cNvPr>
            <p:cNvSpPr txBox="1"/>
            <p:nvPr/>
          </p:nvSpPr>
          <p:spPr>
            <a:xfrm>
              <a:off x="355028" y="6133355"/>
              <a:ext cx="570553" cy="233396"/>
            </a:xfrm>
            <a:prstGeom prst="rect">
              <a:avLst/>
            </a:prstGeom>
            <a:noFill/>
            <a:ln>
              <a:noFill/>
            </a:ln>
          </p:spPr>
          <p:txBody>
            <a:bodyPr wrap="square" rtlCol="0">
              <a:spAutoFit/>
            </a:bodyPr>
            <a:lstStyle/>
            <a:p>
              <a:pPr algn="ctr"/>
              <a:r>
                <a:rPr lang="ja-JP" altLang="en-US" sz="1200" dirty="0">
                  <a:solidFill>
                    <a:schemeClr val="bg1"/>
                  </a:solidFill>
                  <a:latin typeface="HGP創英角ｺﾞｼｯｸUB" panose="020B0900000000000000" pitchFamily="50" charset="-128"/>
                  <a:ea typeface="HGP創英角ｺﾞｼｯｸUB" panose="020B0900000000000000" pitchFamily="50" charset="-128"/>
                </a:rPr>
                <a:t>場所</a:t>
              </a:r>
            </a:p>
          </p:txBody>
        </p:sp>
      </p:grpSp>
      <p:grpSp>
        <p:nvGrpSpPr>
          <p:cNvPr id="71" name="グループ化 70">
            <a:extLst>
              <a:ext uri="{FF2B5EF4-FFF2-40B4-BE49-F238E27FC236}">
                <a16:creationId xmlns:a16="http://schemas.microsoft.com/office/drawing/2014/main" id="{5AEC8B4E-2F87-E4B9-9E6C-27135494A11E}"/>
              </a:ext>
            </a:extLst>
          </p:cNvPr>
          <p:cNvGrpSpPr/>
          <p:nvPr/>
        </p:nvGrpSpPr>
        <p:grpSpPr>
          <a:xfrm>
            <a:off x="386695" y="5363528"/>
            <a:ext cx="570553" cy="461665"/>
            <a:chOff x="355028" y="6073634"/>
            <a:chExt cx="570553" cy="377568"/>
          </a:xfrm>
        </p:grpSpPr>
        <p:sp>
          <p:nvSpPr>
            <p:cNvPr id="72" name="角丸四角形 71">
              <a:extLst>
                <a:ext uri="{FF2B5EF4-FFF2-40B4-BE49-F238E27FC236}">
                  <a16:creationId xmlns:a16="http://schemas.microsoft.com/office/drawing/2014/main" id="{15DF4EF7-3BD1-5D84-21A1-A481249162FF}"/>
                </a:ext>
              </a:extLst>
            </p:cNvPr>
            <p:cNvSpPr/>
            <p:nvPr/>
          </p:nvSpPr>
          <p:spPr>
            <a:xfrm>
              <a:off x="427253" y="6083249"/>
              <a:ext cx="426153" cy="356534"/>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a:extLst>
                <a:ext uri="{FF2B5EF4-FFF2-40B4-BE49-F238E27FC236}">
                  <a16:creationId xmlns:a16="http://schemas.microsoft.com/office/drawing/2014/main" id="{03015E70-DA7D-0CEC-A010-127101831163}"/>
                </a:ext>
              </a:extLst>
            </p:cNvPr>
            <p:cNvSpPr txBox="1"/>
            <p:nvPr/>
          </p:nvSpPr>
          <p:spPr>
            <a:xfrm>
              <a:off x="355028" y="6073634"/>
              <a:ext cx="570553" cy="377568"/>
            </a:xfrm>
            <a:prstGeom prst="rect">
              <a:avLst/>
            </a:prstGeom>
            <a:noFill/>
            <a:ln>
              <a:noFill/>
            </a:ln>
          </p:spPr>
          <p:txBody>
            <a:bodyPr wrap="square" rtlCol="0">
              <a:spAutoFit/>
            </a:bodyPr>
            <a:lstStyle/>
            <a:p>
              <a:pPr algn="ctr"/>
              <a:r>
                <a:rPr lang="ja-JP" altLang="en-US" sz="1200" dirty="0">
                  <a:solidFill>
                    <a:schemeClr val="bg1"/>
                  </a:solidFill>
                  <a:latin typeface="HGP創英角ｺﾞｼｯｸUB" panose="020B0900000000000000" pitchFamily="50" charset="-128"/>
                  <a:ea typeface="HGP創英角ｺﾞｼｯｸUB" panose="020B0900000000000000" pitchFamily="50" charset="-128"/>
                </a:rPr>
                <a:t>参加費</a:t>
              </a:r>
            </a:p>
          </p:txBody>
        </p:sp>
      </p:grpSp>
      <p:sp>
        <p:nvSpPr>
          <p:cNvPr id="77" name="Text Box 806">
            <a:extLst>
              <a:ext uri="{FF2B5EF4-FFF2-40B4-BE49-F238E27FC236}">
                <a16:creationId xmlns:a16="http://schemas.microsoft.com/office/drawing/2014/main" id="{7D62E2BB-CD6D-4B30-62B1-75714D14CC23}"/>
              </a:ext>
            </a:extLst>
          </p:cNvPr>
          <p:cNvSpPr txBox="1">
            <a:spLocks noChangeArrowheads="1"/>
          </p:cNvSpPr>
          <p:nvPr/>
        </p:nvSpPr>
        <p:spPr bwMode="auto">
          <a:xfrm>
            <a:off x="5208466" y="5957291"/>
            <a:ext cx="1080873" cy="248145"/>
          </a:xfrm>
          <a:prstGeom prst="rect">
            <a:avLst/>
          </a:prstGeom>
          <a:noFill/>
          <a:ln w="9525">
            <a:noFill/>
            <a:miter lim="800000"/>
            <a:headEnd/>
            <a:tailEnd/>
          </a:ln>
        </p:spPr>
        <p:txBody>
          <a:bodyPr wrap="square">
            <a:spAutoFit/>
          </a:bodyPr>
          <a:lstStyle/>
          <a:p>
            <a:pPr defTabSz="1042988" eaLnBrk="1" hangingPunct="1">
              <a:lnSpc>
                <a:spcPct val="150000"/>
              </a:lnSpc>
              <a:defRPr/>
            </a:pPr>
            <a:r>
              <a:rPr lang="ja-JP" altLang="en-US" sz="800" b="1" dirty="0">
                <a:latin typeface="HGPｺﾞｼｯｸM" panose="020B0600000000000000" pitchFamily="50" charset="-128"/>
                <a:ea typeface="HGPｺﾞｼｯｸM" panose="020B0600000000000000" pitchFamily="50" charset="-128"/>
              </a:rPr>
              <a:t>はんだ　みきお</a:t>
            </a:r>
            <a:endParaRPr lang="en-US" altLang="ja-JP" sz="1050" dirty="0">
              <a:latin typeface="HGPｺﾞｼｯｸM" panose="020B0600000000000000" pitchFamily="50" charset="-128"/>
              <a:ea typeface="HGPｺﾞｼｯｸM" panose="020B0600000000000000" pitchFamily="50" charset="-128"/>
            </a:endParaRPr>
          </a:p>
        </p:txBody>
      </p:sp>
      <p:sp>
        <p:nvSpPr>
          <p:cNvPr id="79" name="Text Box 13">
            <a:extLst>
              <a:ext uri="{FF2B5EF4-FFF2-40B4-BE49-F238E27FC236}">
                <a16:creationId xmlns:a16="http://schemas.microsoft.com/office/drawing/2014/main" id="{D6779F24-4CFE-B3DA-86D7-65690CAF3C65}"/>
              </a:ext>
            </a:extLst>
          </p:cNvPr>
          <p:cNvSpPr txBox="1">
            <a:spLocks noChangeArrowheads="1"/>
          </p:cNvSpPr>
          <p:nvPr/>
        </p:nvSpPr>
        <p:spPr bwMode="auto">
          <a:xfrm>
            <a:off x="902468" y="6040886"/>
            <a:ext cx="2795961" cy="744238"/>
          </a:xfrm>
          <a:prstGeom prst="rect">
            <a:avLst/>
          </a:prstGeom>
          <a:noFill/>
          <a:ln w="9525">
            <a:noFill/>
            <a:miter lim="800000"/>
            <a:headEnd/>
            <a:tailEnd/>
          </a:ln>
        </p:spPr>
        <p:txBody>
          <a:bodyPr lIns="104306" tIns="52153" rIns="104306" bIns="52153"/>
          <a:lstStyle/>
          <a:p>
            <a:pPr defTabSz="1042988">
              <a:lnSpc>
                <a:spcPct val="120000"/>
              </a:lnSpc>
              <a:defRPr/>
            </a:pPr>
            <a:r>
              <a:rPr lang="ja-JP" altLang="en-US" sz="1200" dirty="0">
                <a:latin typeface="HGPGothicE" panose="020B0900000000000000" pitchFamily="34" charset="-128"/>
                <a:ea typeface="HGPGothicE" panose="020B0900000000000000" pitchFamily="34" charset="-128"/>
              </a:rPr>
              <a:t>東京商工会議所ウェブサイト右上、</a:t>
            </a:r>
            <a:br>
              <a:rPr lang="en-US" altLang="ja-JP" sz="1200" dirty="0">
                <a:latin typeface="HGPGothicE" panose="020B0900000000000000" pitchFamily="34" charset="-128"/>
                <a:ea typeface="HGPGothicE" panose="020B0900000000000000" pitchFamily="34" charset="-128"/>
              </a:rPr>
            </a:br>
            <a:r>
              <a:rPr lang="ja-JP" altLang="en-US" sz="1200" dirty="0">
                <a:latin typeface="HGPGothicE" panose="020B0900000000000000" pitchFamily="34" charset="-128"/>
                <a:ea typeface="HGPGothicE" panose="020B0900000000000000" pitchFamily="34" charset="-128"/>
              </a:rPr>
              <a:t>「イベントを検索」よりお申し込みください。</a:t>
            </a:r>
            <a:endParaRPr lang="en-US" altLang="ja-JP" sz="1200" dirty="0">
              <a:latin typeface="HGPGothicE" panose="020B0900000000000000" pitchFamily="34" charset="-128"/>
              <a:ea typeface="HGPGothicE" panose="020B0900000000000000" pitchFamily="34" charset="-128"/>
            </a:endParaRPr>
          </a:p>
        </p:txBody>
      </p:sp>
      <p:sp>
        <p:nvSpPr>
          <p:cNvPr id="80" name="Text Box 13">
            <a:extLst>
              <a:ext uri="{FF2B5EF4-FFF2-40B4-BE49-F238E27FC236}">
                <a16:creationId xmlns:a16="http://schemas.microsoft.com/office/drawing/2014/main" id="{60C6459E-9026-257B-E6AA-2E8CCAC8CAB8}"/>
              </a:ext>
            </a:extLst>
          </p:cNvPr>
          <p:cNvSpPr txBox="1">
            <a:spLocks noChangeArrowheads="1"/>
          </p:cNvSpPr>
          <p:nvPr/>
        </p:nvSpPr>
        <p:spPr bwMode="auto">
          <a:xfrm>
            <a:off x="919418" y="6574027"/>
            <a:ext cx="2779239" cy="355882"/>
          </a:xfrm>
          <a:prstGeom prst="rect">
            <a:avLst/>
          </a:prstGeom>
          <a:noFill/>
          <a:ln w="9525">
            <a:noFill/>
            <a:miter lim="800000"/>
            <a:headEnd/>
            <a:tailEnd/>
          </a:ln>
        </p:spPr>
        <p:txBody>
          <a:bodyPr lIns="104306" tIns="52153" rIns="104306" bIns="52153"/>
          <a:lstStyle/>
          <a:p>
            <a:pPr defTabSz="1042988" eaLnBrk="1" hangingPunct="1">
              <a:lnSpc>
                <a:spcPct val="120000"/>
              </a:lnSpc>
              <a:defRPr/>
            </a:pPr>
            <a:r>
              <a:rPr lang="en-US" altLang="ja-JP" sz="1600" dirty="0">
                <a:latin typeface="HGPGothicE" panose="020B0900000000000000" pitchFamily="34" charset="-128"/>
                <a:ea typeface="HGPGothicE" panose="020B0900000000000000" pitchFamily="34" charset="-128"/>
              </a:rPr>
              <a:t>【</a:t>
            </a:r>
            <a:r>
              <a:rPr lang="ja-JP" altLang="en-US" sz="1600" dirty="0">
                <a:latin typeface="HGPGothicE" panose="020B0900000000000000" pitchFamily="34" charset="-128"/>
                <a:ea typeface="HGPGothicE" panose="020B0900000000000000" pitchFamily="34" charset="-128"/>
              </a:rPr>
              <a:t>イベント番号</a:t>
            </a:r>
            <a:r>
              <a:rPr lang="en-US" altLang="ja-JP" sz="1600" dirty="0">
                <a:latin typeface="HGPGothicE" panose="020B0900000000000000" pitchFamily="34" charset="-128"/>
                <a:ea typeface="HGPGothicE" panose="020B0900000000000000" pitchFamily="34" charset="-128"/>
              </a:rPr>
              <a:t>】</a:t>
            </a:r>
            <a:r>
              <a:rPr lang="ja-JP" altLang="en-US" sz="1600" dirty="0">
                <a:latin typeface="HGPGothicE" panose="020B0900000000000000" pitchFamily="34" charset="-128"/>
                <a:ea typeface="HGPGothicE" panose="020B0900000000000000" pitchFamily="34" charset="-128"/>
              </a:rPr>
              <a:t> </a:t>
            </a:r>
            <a:r>
              <a:rPr lang="en-US" altLang="ja-JP" sz="1600" dirty="0">
                <a:latin typeface="HGPGothicE" panose="020B0900000000000000" pitchFamily="34" charset="-128"/>
                <a:ea typeface="HGPGothicE" panose="020B0900000000000000" pitchFamily="34" charset="-128"/>
              </a:rPr>
              <a:t>No.</a:t>
            </a:r>
          </a:p>
        </p:txBody>
      </p:sp>
      <p:sp>
        <p:nvSpPr>
          <p:cNvPr id="81" name="Text Box 2">
            <a:extLst>
              <a:ext uri="{FF2B5EF4-FFF2-40B4-BE49-F238E27FC236}">
                <a16:creationId xmlns:a16="http://schemas.microsoft.com/office/drawing/2014/main" id="{71014E3B-6A87-EDEA-2431-D0A87388EB30}"/>
              </a:ext>
            </a:extLst>
          </p:cNvPr>
          <p:cNvSpPr txBox="1">
            <a:spLocks noChangeArrowheads="1"/>
          </p:cNvSpPr>
          <p:nvPr/>
        </p:nvSpPr>
        <p:spPr bwMode="auto">
          <a:xfrm>
            <a:off x="926227" y="7536811"/>
            <a:ext cx="2805183" cy="596321"/>
          </a:xfrm>
          <a:prstGeom prst="rect">
            <a:avLst/>
          </a:prstGeom>
          <a:noFill/>
          <a:ln w="9525" algn="ctr">
            <a:noFill/>
            <a:prstDash val="sysDot"/>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23400" rIns="74295" bIns="8890" numCol="1" anchor="t" anchorCtr="0" compatLnSpc="1">
            <a:prstTxWarp prst="textNoShape">
              <a:avLst/>
            </a:prstTxWarp>
            <a:noAutofit/>
          </a:bodyPr>
          <a:lstStyle/>
          <a:p>
            <a:pPr marL="171450" lvl="0" indent="-171450">
              <a:lnSpc>
                <a:spcPct val="120000"/>
              </a:lnSpc>
              <a:buFont typeface="Arial" panose="020B0604020202020204" pitchFamily="34" charset="0"/>
              <a:buChar char="•"/>
            </a:pPr>
            <a:r>
              <a:rPr lang="ja-JP" altLang="en-US" sz="1050" dirty="0">
                <a:latin typeface="HGPGOTHICM" panose="020B0600000000000000" pitchFamily="34" charset="-128"/>
                <a:ea typeface="HGPGOTHICM" panose="020B0600000000000000" pitchFamily="34" charset="-128"/>
              </a:rPr>
              <a:t>本セミナーは</a:t>
            </a:r>
            <a:r>
              <a:rPr lang="en-US" altLang="ja-JP" sz="1050" dirty="0">
                <a:latin typeface="HGPGOTHICM" panose="020B0600000000000000" pitchFamily="34" charset="-128"/>
                <a:ea typeface="HGPGOTHICM" panose="020B0600000000000000" pitchFamily="34" charset="-128"/>
              </a:rPr>
              <a:t>Zoom</a:t>
            </a:r>
            <a:r>
              <a:rPr lang="ja-JP" altLang="en-US" sz="1050" dirty="0">
                <a:latin typeface="HGPGOTHICM" panose="020B0600000000000000" pitchFamily="34" charset="-128"/>
                <a:ea typeface="HGPGOTHICM" panose="020B0600000000000000" pitchFamily="34" charset="-128"/>
              </a:rPr>
              <a:t>を用いた</a:t>
            </a:r>
            <a:r>
              <a:rPr lang="en-US" altLang="ja-JP" sz="1050" dirty="0">
                <a:latin typeface="HGPGOTHICM" panose="020B0600000000000000" pitchFamily="34" charset="-128"/>
                <a:ea typeface="HGPGOTHICM" panose="020B0600000000000000" pitchFamily="34" charset="-128"/>
              </a:rPr>
              <a:t>WEB</a:t>
            </a:r>
            <a:r>
              <a:rPr lang="ja-JP" altLang="en-US" sz="1050" dirty="0">
                <a:latin typeface="HGPGOTHICM" panose="020B0600000000000000" pitchFamily="34" charset="-128"/>
                <a:ea typeface="HGPGOTHICM" panose="020B0600000000000000" pitchFamily="34" charset="-128"/>
              </a:rPr>
              <a:t>配信です。</a:t>
            </a:r>
          </a:p>
          <a:p>
            <a:pPr marL="171450" lvl="0" indent="-171450">
              <a:lnSpc>
                <a:spcPct val="120000"/>
              </a:lnSpc>
              <a:buFont typeface="Arial" panose="020B0604020202020204" pitchFamily="34" charset="0"/>
              <a:buChar char="•"/>
            </a:pPr>
            <a:r>
              <a:rPr lang="ja-JP" altLang="en-US" sz="1050" dirty="0">
                <a:latin typeface="HGPGOTHICM" panose="020B0600000000000000" pitchFamily="34" charset="-128"/>
                <a:ea typeface="HGPGOTHICM" panose="020B0600000000000000" pitchFamily="34" charset="-128"/>
              </a:rPr>
              <a:t>パソコン、ウェブカメラ、イヤホン等の必要機器をご準備ください。</a:t>
            </a:r>
            <a:endParaRPr kumimoji="0" lang="ja-JP" altLang="en-US" sz="1050" b="0" i="0" u="none" strike="noStrike" cap="none" normalizeH="0" baseline="0" dirty="0">
              <a:effectLst/>
              <a:latin typeface="HGPGOTHICM" panose="020B0600000000000000" pitchFamily="34" charset="-128"/>
              <a:ea typeface="HGPGOTHICM" panose="020B0600000000000000" pitchFamily="34" charset="-128"/>
            </a:endParaRPr>
          </a:p>
        </p:txBody>
      </p:sp>
      <p:sp>
        <p:nvSpPr>
          <p:cNvPr id="84" name="Text Box 13">
            <a:extLst>
              <a:ext uri="{FF2B5EF4-FFF2-40B4-BE49-F238E27FC236}">
                <a16:creationId xmlns:a16="http://schemas.microsoft.com/office/drawing/2014/main" id="{F370CD1B-CB3A-8883-9FBA-744839BA2BCE}"/>
              </a:ext>
            </a:extLst>
          </p:cNvPr>
          <p:cNvSpPr txBox="1">
            <a:spLocks noChangeArrowheads="1"/>
          </p:cNvSpPr>
          <p:nvPr/>
        </p:nvSpPr>
        <p:spPr bwMode="auto">
          <a:xfrm>
            <a:off x="902468" y="6955648"/>
            <a:ext cx="2852703" cy="453822"/>
          </a:xfrm>
          <a:prstGeom prst="rect">
            <a:avLst/>
          </a:prstGeom>
          <a:noFill/>
          <a:ln w="9525">
            <a:noFill/>
            <a:miter lim="800000"/>
            <a:headEnd/>
            <a:tailEnd/>
          </a:ln>
        </p:spPr>
        <p:txBody>
          <a:bodyPr lIns="104306" tIns="52153" rIns="104306" bIns="52153"/>
          <a:lstStyle/>
          <a:p>
            <a:pPr defTabSz="1042988">
              <a:lnSpc>
                <a:spcPct val="120000"/>
              </a:lnSpc>
              <a:defRPr/>
            </a:pPr>
            <a:r>
              <a:rPr lang="ja-JP" altLang="en-US" sz="1200" dirty="0">
                <a:latin typeface="HGPGothicE" panose="020B0900000000000000" pitchFamily="34" charset="-128"/>
                <a:ea typeface="HGPGothicE" panose="020B0900000000000000" pitchFamily="34" charset="-128"/>
              </a:rPr>
              <a:t>また、下記申込欄に必要事項をご記入の</a:t>
            </a:r>
            <a:endParaRPr lang="en-US" altLang="ja-JP" sz="1200" dirty="0">
              <a:latin typeface="HGPGothicE" panose="020B0900000000000000" pitchFamily="34" charset="-128"/>
              <a:ea typeface="HGPGothicE" panose="020B0900000000000000" pitchFamily="34" charset="-128"/>
            </a:endParaRPr>
          </a:p>
          <a:p>
            <a:pPr defTabSz="1042988">
              <a:lnSpc>
                <a:spcPct val="120000"/>
              </a:lnSpc>
              <a:defRPr/>
            </a:pPr>
            <a:r>
              <a:rPr lang="ja-JP" altLang="en-US" sz="1200" dirty="0">
                <a:latin typeface="HGPGothicE" panose="020B0900000000000000" pitchFamily="34" charset="-128"/>
                <a:ea typeface="HGPGothicE" panose="020B0900000000000000" pitchFamily="34" charset="-128"/>
              </a:rPr>
              <a:t>うえ、</a:t>
            </a:r>
            <a:r>
              <a:rPr lang="en-US" altLang="ja-JP" sz="1200" dirty="0">
                <a:latin typeface="HGPGothicE" panose="020B0900000000000000" pitchFamily="34" charset="-128"/>
                <a:ea typeface="HGPGothicE" panose="020B0900000000000000" pitchFamily="34" charset="-128"/>
              </a:rPr>
              <a:t>FAX</a:t>
            </a:r>
            <a:r>
              <a:rPr lang="ja-JP" altLang="en-US" sz="1200" dirty="0">
                <a:latin typeface="HGPGothicE" panose="020B0900000000000000" pitchFamily="34" charset="-128"/>
                <a:ea typeface="HGPGothicE" panose="020B0900000000000000" pitchFamily="34" charset="-128"/>
              </a:rPr>
              <a:t>でもお申込みいただけます。 </a:t>
            </a:r>
            <a:endParaRPr lang="en-US" altLang="ja-JP" sz="1200" dirty="0">
              <a:latin typeface="HGPGothicE" panose="020B0900000000000000" pitchFamily="34" charset="-128"/>
              <a:ea typeface="HGPGothicE" panose="020B0900000000000000" pitchFamily="34" charset="-128"/>
            </a:endParaRPr>
          </a:p>
        </p:txBody>
      </p:sp>
      <p:grpSp>
        <p:nvGrpSpPr>
          <p:cNvPr id="85" name="グループ化 84">
            <a:extLst>
              <a:ext uri="{FF2B5EF4-FFF2-40B4-BE49-F238E27FC236}">
                <a16:creationId xmlns:a16="http://schemas.microsoft.com/office/drawing/2014/main" id="{F1925F3A-97E6-D430-0A0E-859A5BDB25B5}"/>
              </a:ext>
            </a:extLst>
          </p:cNvPr>
          <p:cNvGrpSpPr/>
          <p:nvPr/>
        </p:nvGrpSpPr>
        <p:grpSpPr>
          <a:xfrm>
            <a:off x="396385" y="6009119"/>
            <a:ext cx="570553" cy="1172119"/>
            <a:chOff x="355028" y="6083249"/>
            <a:chExt cx="570553" cy="315455"/>
          </a:xfrm>
        </p:grpSpPr>
        <p:sp>
          <p:nvSpPr>
            <p:cNvPr id="86" name="角丸四角形 85">
              <a:extLst>
                <a:ext uri="{FF2B5EF4-FFF2-40B4-BE49-F238E27FC236}">
                  <a16:creationId xmlns:a16="http://schemas.microsoft.com/office/drawing/2014/main" id="{C72AC4B3-583F-38BF-9D3F-1365649CAD1F}"/>
                </a:ext>
              </a:extLst>
            </p:cNvPr>
            <p:cNvSpPr/>
            <p:nvPr/>
          </p:nvSpPr>
          <p:spPr>
            <a:xfrm>
              <a:off x="427253" y="6083249"/>
              <a:ext cx="426153" cy="315455"/>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テキスト ボックス 86">
              <a:extLst>
                <a:ext uri="{FF2B5EF4-FFF2-40B4-BE49-F238E27FC236}">
                  <a16:creationId xmlns:a16="http://schemas.microsoft.com/office/drawing/2014/main" id="{336616C2-360B-8230-75C1-D8F31ECA0962}"/>
                </a:ext>
              </a:extLst>
            </p:cNvPr>
            <p:cNvSpPr txBox="1"/>
            <p:nvPr/>
          </p:nvSpPr>
          <p:spPr>
            <a:xfrm>
              <a:off x="355028" y="6171202"/>
              <a:ext cx="570553" cy="124249"/>
            </a:xfrm>
            <a:prstGeom prst="rect">
              <a:avLst/>
            </a:prstGeom>
            <a:noFill/>
            <a:ln>
              <a:noFill/>
            </a:ln>
          </p:spPr>
          <p:txBody>
            <a:bodyPr wrap="square" rtlCol="0">
              <a:spAutoFit/>
            </a:bodyPr>
            <a:lstStyle/>
            <a:p>
              <a:pPr algn="ctr"/>
              <a:r>
                <a:rPr lang="ja-JP" altLang="en-US" sz="1200" dirty="0">
                  <a:solidFill>
                    <a:schemeClr val="bg1"/>
                  </a:solidFill>
                  <a:latin typeface="HGP創英角ｺﾞｼｯｸUB" panose="020B0900000000000000" pitchFamily="50" charset="-128"/>
                  <a:ea typeface="HGP創英角ｺﾞｼｯｸUB" panose="020B0900000000000000" pitchFamily="50" charset="-128"/>
                </a:rPr>
                <a:t>申込</a:t>
              </a:r>
              <a:endParaRPr lang="en-US" altLang="ja-JP" sz="1200" dirty="0">
                <a:solidFill>
                  <a:schemeClr val="bg1"/>
                </a:solidFill>
                <a:latin typeface="HGP創英角ｺﾞｼｯｸUB" panose="020B0900000000000000" pitchFamily="50" charset="-128"/>
                <a:ea typeface="HGP創英角ｺﾞｼｯｸUB" panose="020B0900000000000000" pitchFamily="50" charset="-128"/>
              </a:endParaRPr>
            </a:p>
            <a:p>
              <a:pPr algn="ctr"/>
              <a:r>
                <a:rPr lang="ja-JP" altLang="en-US" sz="1200" dirty="0">
                  <a:solidFill>
                    <a:schemeClr val="bg1"/>
                  </a:solidFill>
                  <a:latin typeface="HGP創英角ｺﾞｼｯｸUB" panose="020B0900000000000000" pitchFamily="50" charset="-128"/>
                  <a:ea typeface="HGP創英角ｺﾞｼｯｸUB" panose="020B0900000000000000" pitchFamily="50" charset="-128"/>
                </a:rPr>
                <a:t>方法</a:t>
              </a:r>
            </a:p>
          </p:txBody>
        </p:sp>
      </p:grpSp>
      <p:grpSp>
        <p:nvGrpSpPr>
          <p:cNvPr id="108" name="グループ化 107">
            <a:extLst>
              <a:ext uri="{FF2B5EF4-FFF2-40B4-BE49-F238E27FC236}">
                <a16:creationId xmlns:a16="http://schemas.microsoft.com/office/drawing/2014/main" id="{340015B3-225C-D044-D152-182FC6BA8BC6}"/>
              </a:ext>
            </a:extLst>
          </p:cNvPr>
          <p:cNvGrpSpPr/>
          <p:nvPr/>
        </p:nvGrpSpPr>
        <p:grpSpPr>
          <a:xfrm>
            <a:off x="396384" y="7541517"/>
            <a:ext cx="570553" cy="605624"/>
            <a:chOff x="355028" y="6083249"/>
            <a:chExt cx="570553" cy="162993"/>
          </a:xfrm>
        </p:grpSpPr>
        <p:sp>
          <p:nvSpPr>
            <p:cNvPr id="109" name="角丸四角形 108">
              <a:extLst>
                <a:ext uri="{FF2B5EF4-FFF2-40B4-BE49-F238E27FC236}">
                  <a16:creationId xmlns:a16="http://schemas.microsoft.com/office/drawing/2014/main" id="{4FCB0B18-EDA6-BD88-FF5E-09F1703967D2}"/>
                </a:ext>
              </a:extLst>
            </p:cNvPr>
            <p:cNvSpPr/>
            <p:nvPr/>
          </p:nvSpPr>
          <p:spPr>
            <a:xfrm>
              <a:off x="427253" y="6083249"/>
              <a:ext cx="426153" cy="162993"/>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テキスト ボックス 109">
              <a:extLst>
                <a:ext uri="{FF2B5EF4-FFF2-40B4-BE49-F238E27FC236}">
                  <a16:creationId xmlns:a16="http://schemas.microsoft.com/office/drawing/2014/main" id="{69DF6303-BC8F-ABE1-4B97-774997D3CB02}"/>
                </a:ext>
              </a:extLst>
            </p:cNvPr>
            <p:cNvSpPr txBox="1"/>
            <p:nvPr/>
          </p:nvSpPr>
          <p:spPr>
            <a:xfrm>
              <a:off x="355028" y="6119903"/>
              <a:ext cx="570553" cy="74549"/>
            </a:xfrm>
            <a:prstGeom prst="rect">
              <a:avLst/>
            </a:prstGeom>
            <a:noFill/>
            <a:ln>
              <a:noFill/>
            </a:ln>
          </p:spPr>
          <p:txBody>
            <a:bodyPr wrap="square" rtlCol="0">
              <a:spAutoFit/>
            </a:bodyPr>
            <a:lstStyle/>
            <a:p>
              <a:pPr algn="ctr"/>
              <a:r>
                <a:rPr lang="ja-JP" altLang="en-US" sz="1200">
                  <a:solidFill>
                    <a:schemeClr val="bg1"/>
                  </a:solidFill>
                  <a:latin typeface="HGP創英角ｺﾞｼｯｸUB" panose="020B0900000000000000" pitchFamily="50" charset="-128"/>
                  <a:ea typeface="HGP創英角ｺﾞｼｯｸUB" panose="020B0900000000000000" pitchFamily="50" charset="-128"/>
                </a:rPr>
                <a:t>備考</a:t>
              </a:r>
              <a:endParaRPr lang="ja-JP" altLang="en-US" sz="1200" dirty="0">
                <a:solidFill>
                  <a:schemeClr val="bg1"/>
                </a:solidFill>
                <a:latin typeface="HGP創英角ｺﾞｼｯｸUB" panose="020B0900000000000000" pitchFamily="50" charset="-128"/>
                <a:ea typeface="HGP創英角ｺﾞｼｯｸUB" panose="020B0900000000000000" pitchFamily="50" charset="-128"/>
              </a:endParaRPr>
            </a:p>
          </p:txBody>
        </p:sp>
      </p:grpSp>
      <p:sp>
        <p:nvSpPr>
          <p:cNvPr id="113" name="テキスト ボックス 112">
            <a:extLst>
              <a:ext uri="{FF2B5EF4-FFF2-40B4-BE49-F238E27FC236}">
                <a16:creationId xmlns:a16="http://schemas.microsoft.com/office/drawing/2014/main" id="{2C440845-3359-D82E-32A7-33D4B1DCCFFE}"/>
              </a:ext>
            </a:extLst>
          </p:cNvPr>
          <p:cNvSpPr txBox="1"/>
          <p:nvPr/>
        </p:nvSpPr>
        <p:spPr>
          <a:xfrm>
            <a:off x="5635647" y="270723"/>
            <a:ext cx="1594336" cy="448969"/>
          </a:xfrm>
          <a:prstGeom prst="rect">
            <a:avLst/>
          </a:prstGeom>
          <a:noFill/>
          <a:ln w="28575">
            <a:solidFill>
              <a:srgbClr val="C00000"/>
            </a:solidFill>
          </a:ln>
        </p:spPr>
        <p:txBody>
          <a:bodyPr wrap="square" rtlCol="0" anchor="ctr">
            <a:spAutoFit/>
          </a:bodyPr>
          <a:lstStyle/>
          <a:p>
            <a:pPr algn="ctr">
              <a:lnSpc>
                <a:spcPct val="110000"/>
              </a:lnSpc>
            </a:pPr>
            <a:r>
              <a:rPr lang="ja-JP" altLang="en-US" sz="2300" spc="-150" dirty="0">
                <a:solidFill>
                  <a:srgbClr val="C00000"/>
                </a:solidFill>
                <a:latin typeface="HGP創英角ｺﾞｼｯｸUB" panose="020B0900000000000000" pitchFamily="50" charset="-128"/>
                <a:ea typeface="HGP創英角ｺﾞｼｯｸUB" panose="020B0900000000000000" pitchFamily="50" charset="-128"/>
              </a:rPr>
              <a:t>参加費無料</a:t>
            </a:r>
            <a:endParaRPr lang="en-US" altLang="ja-JP" sz="2300" spc="-150" dirty="0">
              <a:solidFill>
                <a:srgbClr val="C00000"/>
              </a:solidFill>
              <a:latin typeface="HGP創英角ｺﾞｼｯｸUB" panose="020B0900000000000000" pitchFamily="50" charset="-128"/>
              <a:ea typeface="HGP創英角ｺﾞｼｯｸUB" panose="020B0900000000000000" pitchFamily="50" charset="-128"/>
            </a:endParaRPr>
          </a:p>
        </p:txBody>
      </p:sp>
      <p:sp>
        <p:nvSpPr>
          <p:cNvPr id="42" name="Text Box 2">
            <a:extLst>
              <a:ext uri="{FF2B5EF4-FFF2-40B4-BE49-F238E27FC236}">
                <a16:creationId xmlns:a16="http://schemas.microsoft.com/office/drawing/2014/main" id="{BD01EEBC-976B-5CBB-5951-67DFDB6A3232}"/>
              </a:ext>
            </a:extLst>
          </p:cNvPr>
          <p:cNvSpPr txBox="1">
            <a:spLocks noChangeArrowheads="1"/>
          </p:cNvSpPr>
          <p:nvPr/>
        </p:nvSpPr>
        <p:spPr bwMode="auto">
          <a:xfrm>
            <a:off x="3759949" y="7999597"/>
            <a:ext cx="3320787" cy="253192"/>
          </a:xfrm>
          <a:prstGeom prst="rect">
            <a:avLst/>
          </a:prstGeom>
          <a:noFill/>
          <a:ln w="9525" algn="ctr">
            <a:noFill/>
            <a:prstDash val="sysDot"/>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23400" rIns="74295" bIns="8890" numCol="1" anchor="t" anchorCtr="0" compatLnSpc="1">
            <a:prstTxWarp prst="textNoShape">
              <a:avLst/>
            </a:prstTxWarp>
            <a:noAutofit/>
          </a:bodyPr>
          <a:lstStyle/>
          <a:p>
            <a:pPr marL="171450" indent="-171450">
              <a:lnSpc>
                <a:spcPct val="120000"/>
              </a:lnSpc>
              <a:buFont typeface="Arial" panose="020B0604020202020204" pitchFamily="34" charset="0"/>
              <a:buChar char="•"/>
            </a:pPr>
            <a:r>
              <a:rPr lang="ja-JP" altLang="en-US" sz="1050" dirty="0">
                <a:latin typeface="HGPGOTHICM" panose="020B0600000000000000" pitchFamily="34" charset="-128"/>
                <a:ea typeface="HGPGOTHICM" panose="020B0600000000000000" pitchFamily="34" charset="-128"/>
              </a:rPr>
              <a:t>開催前日までに、</a:t>
            </a:r>
            <a:r>
              <a:rPr lang="en-US" altLang="ja-JP" sz="1050" dirty="0">
                <a:latin typeface="HGPGOTHICM" panose="020B0600000000000000" pitchFamily="34" charset="-128"/>
                <a:ea typeface="HGPGOTHICM" panose="020B0600000000000000" pitchFamily="34" charset="-128"/>
              </a:rPr>
              <a:t>Zoom</a:t>
            </a:r>
            <a:r>
              <a:rPr lang="ja-JP" altLang="en-US" sz="1050" dirty="0">
                <a:latin typeface="HGPGOTHICM" panose="020B0600000000000000" pitchFamily="34" charset="-128"/>
                <a:ea typeface="HGPGOTHICM" panose="020B0600000000000000" pitchFamily="34" charset="-128"/>
              </a:rPr>
              <a:t>「</a:t>
            </a:r>
            <a:r>
              <a:rPr lang="en-US" altLang="ja-JP" sz="1050" dirty="0">
                <a:latin typeface="HGPGOTHICM" panose="020B0600000000000000" pitchFamily="34" charset="-128"/>
                <a:ea typeface="HGPGOTHICM" panose="020B0600000000000000" pitchFamily="34" charset="-128"/>
              </a:rPr>
              <a:t>ID</a:t>
            </a:r>
            <a:r>
              <a:rPr lang="ja-JP" altLang="en-US" sz="1050" dirty="0">
                <a:latin typeface="HGPGOTHICM" panose="020B0600000000000000" pitchFamily="34" charset="-128"/>
                <a:ea typeface="HGPGOTHICM" panose="020B0600000000000000" pitchFamily="34" charset="-128"/>
              </a:rPr>
              <a:t>・</a:t>
            </a:r>
            <a:r>
              <a:rPr lang="en-US" altLang="ja-JP" sz="1050" dirty="0">
                <a:latin typeface="HGPGOTHICM" panose="020B0600000000000000" pitchFamily="34" charset="-128"/>
                <a:ea typeface="HGPGOTHICM" panose="020B0600000000000000" pitchFamily="34" charset="-128"/>
              </a:rPr>
              <a:t>PW</a:t>
            </a:r>
            <a:r>
              <a:rPr lang="ja-JP" altLang="en-US" sz="1050" dirty="0">
                <a:latin typeface="HGPGOTHICM" panose="020B0600000000000000" pitchFamily="34" charset="-128"/>
                <a:ea typeface="HGPGOTHICM" panose="020B0600000000000000" pitchFamily="34" charset="-128"/>
              </a:rPr>
              <a:t>」等を送付いたします。</a:t>
            </a:r>
          </a:p>
          <a:p>
            <a:pPr lvl="0">
              <a:lnSpc>
                <a:spcPct val="120000"/>
              </a:lnSpc>
            </a:pPr>
            <a:endParaRPr kumimoji="0" lang="ja-JP" altLang="en-US" sz="1050" b="0" i="0" u="none" strike="noStrike" cap="none" normalizeH="0" baseline="0" dirty="0">
              <a:effectLst/>
              <a:latin typeface="HGPGOTHICM" panose="020B0600000000000000" pitchFamily="34" charset="-128"/>
              <a:ea typeface="HGPGOTHICM" panose="020B0600000000000000" pitchFamily="34" charset="-128"/>
            </a:endParaRPr>
          </a:p>
        </p:txBody>
      </p:sp>
      <p:pic>
        <p:nvPicPr>
          <p:cNvPr id="3" name="図 2"/>
          <p:cNvPicPr>
            <a:picLocks noChangeAspect="1"/>
          </p:cNvPicPr>
          <p:nvPr/>
        </p:nvPicPr>
        <p:blipFill>
          <a:blip r:embed="rId3"/>
          <a:stretch>
            <a:fillRect/>
          </a:stretch>
        </p:blipFill>
        <p:spPr>
          <a:xfrm>
            <a:off x="6524842" y="5458790"/>
            <a:ext cx="819150" cy="1266825"/>
          </a:xfrm>
          <a:prstGeom prst="rect">
            <a:avLst/>
          </a:prstGeom>
        </p:spPr>
      </p:pic>
    </p:spTree>
    <p:extLst>
      <p:ext uri="{BB962C8B-B14F-4D97-AF65-F5344CB8AC3E}">
        <p14:creationId xmlns:p14="http://schemas.microsoft.com/office/powerpoint/2010/main" val="367615937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1382</TotalTime>
  <Words>531</Words>
  <Application>Microsoft Office PowerPoint</Application>
  <PresentationFormat>ユーザー設定</PresentationFormat>
  <Paragraphs>52</Paragraphs>
  <Slides>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3</vt:i4>
      </vt:variant>
      <vt:variant>
        <vt:lpstr>スライド タイトル</vt:lpstr>
      </vt:variant>
      <vt:variant>
        <vt:i4>1</vt:i4>
      </vt:variant>
    </vt:vector>
  </HeadingPairs>
  <TitlesOfParts>
    <vt:vector size="13" baseType="lpstr">
      <vt:lpstr>HGPGothicE</vt:lpstr>
      <vt:lpstr>HGPｺﾞｼｯｸM</vt:lpstr>
      <vt:lpstr>HGPｺﾞｼｯｸM</vt:lpstr>
      <vt:lpstr>HGP創英角ｺﾞｼｯｸUB</vt:lpstr>
      <vt:lpstr>Meiryo</vt:lpstr>
      <vt:lpstr>Yu Gothic</vt:lpstr>
      <vt:lpstr>Yu Gothic</vt:lpstr>
      <vt:lpstr>Arial</vt:lpstr>
      <vt:lpstr>Calibri</vt:lpstr>
      <vt:lpstr>Office テーマ</vt:lpstr>
      <vt:lpstr>デザインの設定</vt:lpstr>
      <vt:lpstr>1_デザインの設定</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タイトル</dc:title>
  <dc:creator>土本 亜希子</dc:creator>
  <cp:lastModifiedBy>半田 幹雄</cp:lastModifiedBy>
  <cp:revision>157</cp:revision>
  <cp:lastPrinted>2023-07-18T01:14:10Z</cp:lastPrinted>
  <dcterms:created xsi:type="dcterms:W3CDTF">2019-10-15T07:51:28Z</dcterms:created>
  <dcterms:modified xsi:type="dcterms:W3CDTF">2023-07-18T01:16:11Z</dcterms:modified>
</cp:coreProperties>
</file>